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notesMasterIdLst>
    <p:notesMasterId r:id="rId12"/>
  </p:notesMasterIdLst>
  <p:sldIdLst>
    <p:sldId id="256" r:id="rId2"/>
    <p:sldId id="258" r:id="rId3"/>
    <p:sldId id="260" r:id="rId4"/>
    <p:sldId id="259" r:id="rId5"/>
    <p:sldId id="270" r:id="rId6"/>
    <p:sldId id="264" r:id="rId7"/>
    <p:sldId id="269" r:id="rId8"/>
    <p:sldId id="267" r:id="rId9"/>
    <p:sldId id="268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21"/>
    <p:restoredTop sz="94727"/>
  </p:normalViewPr>
  <p:slideViewPr>
    <p:cSldViewPr snapToGrid="0" snapToObjects="1">
      <p:cViewPr varScale="1">
        <p:scale>
          <a:sx n="59" d="100"/>
          <a:sy n="59" d="100"/>
        </p:scale>
        <p:origin x="1284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AF1484-70C8-4512-A83C-B07078479EEC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085B152-EB1A-47E2-BA33-22CC68785A3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"/>
            <a:t>Proceso activo con poder transformativo.</a:t>
          </a:r>
          <a:endParaRPr lang="en-US"/>
        </a:p>
      </dgm:t>
    </dgm:pt>
    <dgm:pt modelId="{4641389F-7B42-4163-BAC5-19A1109872F0}" type="parTrans" cxnId="{5014C911-A045-448A-8A38-F3AA6297CF09}">
      <dgm:prSet/>
      <dgm:spPr/>
      <dgm:t>
        <a:bodyPr/>
        <a:lstStyle/>
        <a:p>
          <a:endParaRPr lang="en-US"/>
        </a:p>
      </dgm:t>
    </dgm:pt>
    <dgm:pt modelId="{C88E69C3-0BCC-43A7-B705-E3E1D96A3204}" type="sibTrans" cxnId="{5014C911-A045-448A-8A38-F3AA6297CF09}">
      <dgm:prSet phldrT="1"/>
      <dgm:spPr/>
      <dgm:t>
        <a:bodyPr/>
        <a:lstStyle/>
        <a:p>
          <a:endParaRPr lang="en-US"/>
        </a:p>
      </dgm:t>
    </dgm:pt>
    <dgm:pt modelId="{9F1530D6-75E9-4C1F-A220-15867AEBB05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"/>
            <a:t>Aprendizaje a través de la acción y la reflexión.</a:t>
          </a:r>
          <a:endParaRPr lang="en-US"/>
        </a:p>
      </dgm:t>
    </dgm:pt>
    <dgm:pt modelId="{53B79804-174A-408E-AF7E-8A1BA9BD93C5}" type="parTrans" cxnId="{A3B5CAD1-40E5-45C7-9026-B8F83A35355F}">
      <dgm:prSet/>
      <dgm:spPr/>
      <dgm:t>
        <a:bodyPr/>
        <a:lstStyle/>
        <a:p>
          <a:endParaRPr lang="en-US"/>
        </a:p>
      </dgm:t>
    </dgm:pt>
    <dgm:pt modelId="{08FB44F4-1F58-46A0-8A0E-8E8C49730550}" type="sibTrans" cxnId="{A3B5CAD1-40E5-45C7-9026-B8F83A35355F}">
      <dgm:prSet phldrT="2"/>
      <dgm:spPr/>
      <dgm:t>
        <a:bodyPr/>
        <a:lstStyle/>
        <a:p>
          <a:endParaRPr lang="en-US"/>
        </a:p>
      </dgm:t>
    </dgm:pt>
    <dgm:pt modelId="{1FBB06F0-6A27-4E17-A847-F0930C645D4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"/>
            <a:t>Verdaderas experiencias con efectos en mente y cuerpo.</a:t>
          </a:r>
          <a:endParaRPr lang="en-US"/>
        </a:p>
      </dgm:t>
    </dgm:pt>
    <dgm:pt modelId="{DCA0E959-D965-44B6-AFB5-BFCE38A2E86A}" type="parTrans" cxnId="{AEA8E3C5-DD41-4FFE-A5AB-91D0006637C7}">
      <dgm:prSet/>
      <dgm:spPr/>
      <dgm:t>
        <a:bodyPr/>
        <a:lstStyle/>
        <a:p>
          <a:endParaRPr lang="en-US"/>
        </a:p>
      </dgm:t>
    </dgm:pt>
    <dgm:pt modelId="{EDAED571-5007-4A70-9BFC-F18018AAD3D4}" type="sibTrans" cxnId="{AEA8E3C5-DD41-4FFE-A5AB-91D0006637C7}">
      <dgm:prSet phldrT="3"/>
      <dgm:spPr/>
      <dgm:t>
        <a:bodyPr/>
        <a:lstStyle/>
        <a:p>
          <a:endParaRPr lang="en-US"/>
        </a:p>
      </dgm:t>
    </dgm:pt>
    <dgm:pt modelId="{BC40E4FE-B528-43D8-92F6-F980121AE2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"/>
            <a:t>Desarrolla liderazgo, crea comunidad y construye capacidad organizacional.</a:t>
          </a:r>
          <a:endParaRPr lang="en-US"/>
        </a:p>
      </dgm:t>
    </dgm:pt>
    <dgm:pt modelId="{678C973C-2CBF-41D9-B619-1906FED75964}" type="parTrans" cxnId="{892353D7-5441-48FD-B94B-C310C9F0F852}">
      <dgm:prSet/>
      <dgm:spPr/>
      <dgm:t>
        <a:bodyPr/>
        <a:lstStyle/>
        <a:p>
          <a:endParaRPr lang="en-US"/>
        </a:p>
      </dgm:t>
    </dgm:pt>
    <dgm:pt modelId="{171522B7-45DF-4C34-8CC9-63B47336616B}" type="sibTrans" cxnId="{892353D7-5441-48FD-B94B-C310C9F0F852}">
      <dgm:prSet phldrT="4"/>
      <dgm:spPr/>
      <dgm:t>
        <a:bodyPr/>
        <a:lstStyle/>
        <a:p>
          <a:endParaRPr lang="en-US"/>
        </a:p>
      </dgm:t>
    </dgm:pt>
    <dgm:pt modelId="{F84EC13B-999A-43E3-B9C7-D7487FAB4232}" type="pres">
      <dgm:prSet presAssocID="{CDAF1484-70C8-4512-A83C-B07078479EEC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9224D74-8836-46B6-9D2C-362A03850875}" type="pres">
      <dgm:prSet presAssocID="{C085B152-EB1A-47E2-BA33-22CC68785A36}" presName="compNode" presStyleCnt="0"/>
      <dgm:spPr/>
    </dgm:pt>
    <dgm:pt modelId="{290F2B84-B47A-4F30-B3A4-F4F3CBFB762E}" type="pres">
      <dgm:prSet presAssocID="{C085B152-EB1A-47E2-BA33-22CC68785A36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8D94CA6B-5775-4501-B145-D40233A24F0B}" type="pres">
      <dgm:prSet presAssocID="{C085B152-EB1A-47E2-BA33-22CC68785A36}" presName="iconRect" presStyleLbl="node1" presStyleIdx="0" presStyleCnt="4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s-MX"/>
        </a:p>
      </dgm:t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913BE624-F1C4-4CCB-AB77-8BC76F75E586}" type="pres">
      <dgm:prSet presAssocID="{C085B152-EB1A-47E2-BA33-22CC68785A36}" presName="spaceRect" presStyleCnt="0"/>
      <dgm:spPr/>
    </dgm:pt>
    <dgm:pt modelId="{E94E48E5-D209-47FC-B32A-7D20B61074FC}" type="pres">
      <dgm:prSet presAssocID="{C085B152-EB1A-47E2-BA33-22CC68785A36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s-MX"/>
        </a:p>
      </dgm:t>
    </dgm:pt>
    <dgm:pt modelId="{648E6463-8700-476F-B4EC-72E17FE0C1D2}" type="pres">
      <dgm:prSet presAssocID="{C88E69C3-0BCC-43A7-B705-E3E1D96A3204}" presName="sibTrans" presStyleCnt="0"/>
      <dgm:spPr/>
    </dgm:pt>
    <dgm:pt modelId="{DE53372B-BB3F-4FFC-A52E-974A3D62B4A1}" type="pres">
      <dgm:prSet presAssocID="{9F1530D6-75E9-4C1F-A220-15867AEBB05B}" presName="compNode" presStyleCnt="0"/>
      <dgm:spPr/>
    </dgm:pt>
    <dgm:pt modelId="{C01BE3F5-4551-4F63-9847-7297D5C3F349}" type="pres">
      <dgm:prSet presAssocID="{9F1530D6-75E9-4C1F-A220-15867AEBB05B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9949364B-B759-417B-AC83-3DE93184F004}" type="pres">
      <dgm:prSet presAssocID="{9F1530D6-75E9-4C1F-A220-15867AEBB05B}" presName="iconRect" presStyleLbl="node1" presStyleIdx="1" presStyleCnt="4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s-MX"/>
        </a:p>
      </dgm:t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9C06DA0-A53E-4FD7-8739-820485083294}" type="pres">
      <dgm:prSet presAssocID="{9F1530D6-75E9-4C1F-A220-15867AEBB05B}" presName="spaceRect" presStyleCnt="0"/>
      <dgm:spPr/>
    </dgm:pt>
    <dgm:pt modelId="{9C9454B4-F7AA-4EAF-99A9-CF6BD038FC60}" type="pres">
      <dgm:prSet presAssocID="{9F1530D6-75E9-4C1F-A220-15867AEBB05B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s-MX"/>
        </a:p>
      </dgm:t>
    </dgm:pt>
    <dgm:pt modelId="{9CF66C1F-E999-4DE5-97E2-7F1738A47F94}" type="pres">
      <dgm:prSet presAssocID="{08FB44F4-1F58-46A0-8A0E-8E8C49730550}" presName="sibTrans" presStyleCnt="0"/>
      <dgm:spPr/>
    </dgm:pt>
    <dgm:pt modelId="{E2A7630D-72E4-4361-B5B1-2E8B5C8DFEE8}" type="pres">
      <dgm:prSet presAssocID="{1FBB06F0-6A27-4E17-A847-F0930C645D4B}" presName="compNode" presStyleCnt="0"/>
      <dgm:spPr/>
    </dgm:pt>
    <dgm:pt modelId="{E7BCBC10-F610-404F-9088-7AD7DBE90872}" type="pres">
      <dgm:prSet presAssocID="{1FBB06F0-6A27-4E17-A847-F0930C645D4B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6CC653E1-778C-4C97-A0C0-DE4828B30654}" type="pres">
      <dgm:prSet presAssocID="{1FBB06F0-6A27-4E17-A847-F0930C645D4B}" presName="iconRect" presStyleLbl="node1" presStyleIdx="2" presStyleCnt="4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s-MX"/>
        </a:p>
      </dgm:t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62C548D-9671-4527-9E93-44B758249AFC}" type="pres">
      <dgm:prSet presAssocID="{1FBB06F0-6A27-4E17-A847-F0930C645D4B}" presName="spaceRect" presStyleCnt="0"/>
      <dgm:spPr/>
    </dgm:pt>
    <dgm:pt modelId="{9B71C6B9-E528-4988-8B40-F78DFC7D6FE1}" type="pres">
      <dgm:prSet presAssocID="{1FBB06F0-6A27-4E17-A847-F0930C645D4B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s-MX"/>
        </a:p>
      </dgm:t>
    </dgm:pt>
    <dgm:pt modelId="{1C43DB15-ADD5-4BBC-B112-A27DAA02FFD2}" type="pres">
      <dgm:prSet presAssocID="{EDAED571-5007-4A70-9BFC-F18018AAD3D4}" presName="sibTrans" presStyleCnt="0"/>
      <dgm:spPr/>
    </dgm:pt>
    <dgm:pt modelId="{795666E5-3542-47AB-977D-6C78330FABD2}" type="pres">
      <dgm:prSet presAssocID="{BC40E4FE-B528-43D8-92F6-F980121AE2B8}" presName="compNode" presStyleCnt="0"/>
      <dgm:spPr/>
    </dgm:pt>
    <dgm:pt modelId="{CC5BF602-621B-4047-96EE-366C5B26E332}" type="pres">
      <dgm:prSet presAssocID="{BC40E4FE-B528-43D8-92F6-F980121AE2B8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6A428A56-BEDF-4AC2-A166-175B001A9636}" type="pres">
      <dgm:prSet presAssocID="{BC40E4FE-B528-43D8-92F6-F980121AE2B8}" presName="iconRect" presStyleLbl="node1" presStyleIdx="3" presStyleCnt="4"/>
      <dgm:spPr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s-MX"/>
        </a:p>
      </dgm:t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B53E1AC7-D4F2-408C-885F-634E2C00FB62}" type="pres">
      <dgm:prSet presAssocID="{BC40E4FE-B528-43D8-92F6-F980121AE2B8}" presName="spaceRect" presStyleCnt="0"/>
      <dgm:spPr/>
    </dgm:pt>
    <dgm:pt modelId="{F37C5AF9-BFCD-4EF6-8424-7B74BD5EE060}" type="pres">
      <dgm:prSet presAssocID="{BC40E4FE-B528-43D8-92F6-F980121AE2B8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014C911-A045-448A-8A38-F3AA6297CF09}" srcId="{CDAF1484-70C8-4512-A83C-B07078479EEC}" destId="{C085B152-EB1A-47E2-BA33-22CC68785A36}" srcOrd="0" destOrd="0" parTransId="{4641389F-7B42-4163-BAC5-19A1109872F0}" sibTransId="{C88E69C3-0BCC-43A7-B705-E3E1D96A3204}"/>
    <dgm:cxn modelId="{AEA8E3C5-DD41-4FFE-A5AB-91D0006637C7}" srcId="{CDAF1484-70C8-4512-A83C-B07078479EEC}" destId="{1FBB06F0-6A27-4E17-A847-F0930C645D4B}" srcOrd="2" destOrd="0" parTransId="{DCA0E959-D965-44B6-AFB5-BFCE38A2E86A}" sibTransId="{EDAED571-5007-4A70-9BFC-F18018AAD3D4}"/>
    <dgm:cxn modelId="{43682DBA-029C-5A47-83BC-E316FA05C51B}" type="presOf" srcId="{1FBB06F0-6A27-4E17-A847-F0930C645D4B}" destId="{9B71C6B9-E528-4988-8B40-F78DFC7D6FE1}" srcOrd="0" destOrd="0" presId="urn:microsoft.com/office/officeart/2018/5/layout/IconLeafLabelList"/>
    <dgm:cxn modelId="{98872D0E-DD34-A742-A6F7-EE480D04C962}" type="presOf" srcId="{C085B152-EB1A-47E2-BA33-22CC68785A36}" destId="{E94E48E5-D209-47FC-B32A-7D20B61074FC}" srcOrd="0" destOrd="0" presId="urn:microsoft.com/office/officeart/2018/5/layout/IconLeafLabelList"/>
    <dgm:cxn modelId="{CD92D051-CD1B-1F4F-9FF3-140170B1A215}" type="presOf" srcId="{9F1530D6-75E9-4C1F-A220-15867AEBB05B}" destId="{9C9454B4-F7AA-4EAF-99A9-CF6BD038FC60}" srcOrd="0" destOrd="0" presId="urn:microsoft.com/office/officeart/2018/5/layout/IconLeafLabelList"/>
    <dgm:cxn modelId="{892353D7-5441-48FD-B94B-C310C9F0F852}" srcId="{CDAF1484-70C8-4512-A83C-B07078479EEC}" destId="{BC40E4FE-B528-43D8-92F6-F980121AE2B8}" srcOrd="3" destOrd="0" parTransId="{678C973C-2CBF-41D9-B619-1906FED75964}" sibTransId="{171522B7-45DF-4C34-8CC9-63B47336616B}"/>
    <dgm:cxn modelId="{9ADB5A11-7651-334D-9C49-CA72794D5301}" type="presOf" srcId="{BC40E4FE-B528-43D8-92F6-F980121AE2B8}" destId="{F37C5AF9-BFCD-4EF6-8424-7B74BD5EE060}" srcOrd="0" destOrd="0" presId="urn:microsoft.com/office/officeart/2018/5/layout/IconLeafLabelList"/>
    <dgm:cxn modelId="{2F558F69-77B7-1247-B403-2888D227E638}" type="presOf" srcId="{CDAF1484-70C8-4512-A83C-B07078479EEC}" destId="{F84EC13B-999A-43E3-B9C7-D7487FAB4232}" srcOrd="0" destOrd="0" presId="urn:microsoft.com/office/officeart/2018/5/layout/IconLeafLabelList"/>
    <dgm:cxn modelId="{A3B5CAD1-40E5-45C7-9026-B8F83A35355F}" srcId="{CDAF1484-70C8-4512-A83C-B07078479EEC}" destId="{9F1530D6-75E9-4C1F-A220-15867AEBB05B}" srcOrd="1" destOrd="0" parTransId="{53B79804-174A-408E-AF7E-8A1BA9BD93C5}" sibTransId="{08FB44F4-1F58-46A0-8A0E-8E8C49730550}"/>
    <dgm:cxn modelId="{29566935-3F2B-8546-9742-5F2BC92F9976}" type="presParOf" srcId="{F84EC13B-999A-43E3-B9C7-D7487FAB4232}" destId="{89224D74-8836-46B6-9D2C-362A03850875}" srcOrd="0" destOrd="0" presId="urn:microsoft.com/office/officeart/2018/5/layout/IconLeafLabelList"/>
    <dgm:cxn modelId="{036AC867-9CD8-044A-8F9B-7BC7A2D31DE6}" type="presParOf" srcId="{89224D74-8836-46B6-9D2C-362A03850875}" destId="{290F2B84-B47A-4F30-B3A4-F4F3CBFB762E}" srcOrd="0" destOrd="0" presId="urn:microsoft.com/office/officeart/2018/5/layout/IconLeafLabelList"/>
    <dgm:cxn modelId="{A6E9598C-55CF-0949-A614-FFF8C9E80830}" type="presParOf" srcId="{89224D74-8836-46B6-9D2C-362A03850875}" destId="{8D94CA6B-5775-4501-B145-D40233A24F0B}" srcOrd="1" destOrd="0" presId="urn:microsoft.com/office/officeart/2018/5/layout/IconLeafLabelList"/>
    <dgm:cxn modelId="{778DDABD-96B9-5A41-9B67-29BBA155A74F}" type="presParOf" srcId="{89224D74-8836-46B6-9D2C-362A03850875}" destId="{913BE624-F1C4-4CCB-AB77-8BC76F75E586}" srcOrd="2" destOrd="0" presId="urn:microsoft.com/office/officeart/2018/5/layout/IconLeafLabelList"/>
    <dgm:cxn modelId="{D40EA3C5-6923-B448-8F14-8D3402BBC715}" type="presParOf" srcId="{89224D74-8836-46B6-9D2C-362A03850875}" destId="{E94E48E5-D209-47FC-B32A-7D20B61074FC}" srcOrd="3" destOrd="0" presId="urn:microsoft.com/office/officeart/2018/5/layout/IconLeafLabelList"/>
    <dgm:cxn modelId="{A121CBA1-FC51-6D48-8C6A-473EAAEA5ABE}" type="presParOf" srcId="{F84EC13B-999A-43E3-B9C7-D7487FAB4232}" destId="{648E6463-8700-476F-B4EC-72E17FE0C1D2}" srcOrd="1" destOrd="0" presId="urn:microsoft.com/office/officeart/2018/5/layout/IconLeafLabelList"/>
    <dgm:cxn modelId="{5818DC18-E134-4346-91B5-D72272B88E83}" type="presParOf" srcId="{F84EC13B-999A-43E3-B9C7-D7487FAB4232}" destId="{DE53372B-BB3F-4FFC-A52E-974A3D62B4A1}" srcOrd="2" destOrd="0" presId="urn:microsoft.com/office/officeart/2018/5/layout/IconLeafLabelList"/>
    <dgm:cxn modelId="{6EF4D934-264F-E94D-B724-E0452DAB0AC7}" type="presParOf" srcId="{DE53372B-BB3F-4FFC-A52E-974A3D62B4A1}" destId="{C01BE3F5-4551-4F63-9847-7297D5C3F349}" srcOrd="0" destOrd="0" presId="urn:microsoft.com/office/officeart/2018/5/layout/IconLeafLabelList"/>
    <dgm:cxn modelId="{66239584-7D68-E745-BD98-DE21CE2653FC}" type="presParOf" srcId="{DE53372B-BB3F-4FFC-A52E-974A3D62B4A1}" destId="{9949364B-B759-417B-AC83-3DE93184F004}" srcOrd="1" destOrd="0" presId="urn:microsoft.com/office/officeart/2018/5/layout/IconLeafLabelList"/>
    <dgm:cxn modelId="{69D7D23D-EA58-244E-955C-4433A0524C2B}" type="presParOf" srcId="{DE53372B-BB3F-4FFC-A52E-974A3D62B4A1}" destId="{99C06DA0-A53E-4FD7-8739-820485083294}" srcOrd="2" destOrd="0" presId="urn:microsoft.com/office/officeart/2018/5/layout/IconLeafLabelList"/>
    <dgm:cxn modelId="{BC361572-E887-AF48-BBFC-163A0A02ABA5}" type="presParOf" srcId="{DE53372B-BB3F-4FFC-A52E-974A3D62B4A1}" destId="{9C9454B4-F7AA-4EAF-99A9-CF6BD038FC60}" srcOrd="3" destOrd="0" presId="urn:microsoft.com/office/officeart/2018/5/layout/IconLeafLabelList"/>
    <dgm:cxn modelId="{76712E79-4D95-064F-98AE-6567A4FC3AA7}" type="presParOf" srcId="{F84EC13B-999A-43E3-B9C7-D7487FAB4232}" destId="{9CF66C1F-E999-4DE5-97E2-7F1738A47F94}" srcOrd="3" destOrd="0" presId="urn:microsoft.com/office/officeart/2018/5/layout/IconLeafLabelList"/>
    <dgm:cxn modelId="{6013D8C1-75EE-B742-B28A-D473B0B49A90}" type="presParOf" srcId="{F84EC13B-999A-43E3-B9C7-D7487FAB4232}" destId="{E2A7630D-72E4-4361-B5B1-2E8B5C8DFEE8}" srcOrd="4" destOrd="0" presId="urn:microsoft.com/office/officeart/2018/5/layout/IconLeafLabelList"/>
    <dgm:cxn modelId="{B5CB67A7-9138-1D4C-B426-F5F03E62C37E}" type="presParOf" srcId="{E2A7630D-72E4-4361-B5B1-2E8B5C8DFEE8}" destId="{E7BCBC10-F610-404F-9088-7AD7DBE90872}" srcOrd="0" destOrd="0" presId="urn:microsoft.com/office/officeart/2018/5/layout/IconLeafLabelList"/>
    <dgm:cxn modelId="{0227F36E-EE57-3148-A4C1-BBEC5A898207}" type="presParOf" srcId="{E2A7630D-72E4-4361-B5B1-2E8B5C8DFEE8}" destId="{6CC653E1-778C-4C97-A0C0-DE4828B30654}" srcOrd="1" destOrd="0" presId="urn:microsoft.com/office/officeart/2018/5/layout/IconLeafLabelList"/>
    <dgm:cxn modelId="{3C08A2CD-FB87-764A-AED8-FCAE3EF1F2DF}" type="presParOf" srcId="{E2A7630D-72E4-4361-B5B1-2E8B5C8DFEE8}" destId="{A62C548D-9671-4527-9E93-44B758249AFC}" srcOrd="2" destOrd="0" presId="urn:microsoft.com/office/officeart/2018/5/layout/IconLeafLabelList"/>
    <dgm:cxn modelId="{066CBFA9-A06F-CA4A-BA82-94727F2DA082}" type="presParOf" srcId="{E2A7630D-72E4-4361-B5B1-2E8B5C8DFEE8}" destId="{9B71C6B9-E528-4988-8B40-F78DFC7D6FE1}" srcOrd="3" destOrd="0" presId="urn:microsoft.com/office/officeart/2018/5/layout/IconLeafLabelList"/>
    <dgm:cxn modelId="{8E2DB3EE-24B6-744B-A72C-682928840353}" type="presParOf" srcId="{F84EC13B-999A-43E3-B9C7-D7487FAB4232}" destId="{1C43DB15-ADD5-4BBC-B112-A27DAA02FFD2}" srcOrd="5" destOrd="0" presId="urn:microsoft.com/office/officeart/2018/5/layout/IconLeafLabelList"/>
    <dgm:cxn modelId="{16E863DC-68DB-7248-A467-2C5033B33413}" type="presParOf" srcId="{F84EC13B-999A-43E3-B9C7-D7487FAB4232}" destId="{795666E5-3542-47AB-977D-6C78330FABD2}" srcOrd="6" destOrd="0" presId="urn:microsoft.com/office/officeart/2018/5/layout/IconLeafLabelList"/>
    <dgm:cxn modelId="{E6ED4914-BB1E-FD40-A44A-65A95D4E447F}" type="presParOf" srcId="{795666E5-3542-47AB-977D-6C78330FABD2}" destId="{CC5BF602-621B-4047-96EE-366C5B26E332}" srcOrd="0" destOrd="0" presId="urn:microsoft.com/office/officeart/2018/5/layout/IconLeafLabelList"/>
    <dgm:cxn modelId="{1461B7C7-B91C-CE40-B26F-8DD7627EDF05}" type="presParOf" srcId="{795666E5-3542-47AB-977D-6C78330FABD2}" destId="{6A428A56-BEDF-4AC2-A166-175B001A9636}" srcOrd="1" destOrd="0" presId="urn:microsoft.com/office/officeart/2018/5/layout/IconLeafLabelList"/>
    <dgm:cxn modelId="{647F2D5E-9173-E240-8450-84960CA4E8E5}" type="presParOf" srcId="{795666E5-3542-47AB-977D-6C78330FABD2}" destId="{B53E1AC7-D4F2-408C-885F-634E2C00FB62}" srcOrd="2" destOrd="0" presId="urn:microsoft.com/office/officeart/2018/5/layout/IconLeafLabelList"/>
    <dgm:cxn modelId="{BCC9B4D7-C4D0-FA43-B7E3-F662A09A69F4}" type="presParOf" srcId="{795666E5-3542-47AB-977D-6C78330FABD2}" destId="{F37C5AF9-BFCD-4EF6-8424-7B74BD5EE060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17F31C-9AD0-944D-B1CC-A577E3D6B3A6}" type="doc">
      <dgm:prSet loTypeId="urn:microsoft.com/office/officeart/2005/8/layout/cycle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830BCE6-07F5-BD4C-8434-A3293000DC80}">
      <dgm:prSet phldrT="[Text]"/>
      <dgm:spPr/>
      <dgm:t>
        <a:bodyPr/>
        <a:lstStyle/>
        <a:p>
          <a:r>
            <a:rPr lang="en-US" dirty="0" err="1"/>
            <a:t>Problema</a:t>
          </a:r>
          <a:endParaRPr lang="en-US" dirty="0"/>
        </a:p>
      </dgm:t>
    </dgm:pt>
    <dgm:pt modelId="{7089A5D0-3F08-1D49-B3A3-7E96E1643F61}" type="parTrans" cxnId="{87EF9715-4542-5741-8A2B-2A59E57B0DF3}">
      <dgm:prSet/>
      <dgm:spPr/>
      <dgm:t>
        <a:bodyPr/>
        <a:lstStyle/>
        <a:p>
          <a:endParaRPr lang="en-US"/>
        </a:p>
      </dgm:t>
    </dgm:pt>
    <dgm:pt modelId="{EA23BF70-BF45-8F49-96D4-934162024194}" type="sibTrans" cxnId="{87EF9715-4542-5741-8A2B-2A59E57B0DF3}">
      <dgm:prSet/>
      <dgm:spPr/>
      <dgm:t>
        <a:bodyPr/>
        <a:lstStyle/>
        <a:p>
          <a:endParaRPr lang="en-US"/>
        </a:p>
      </dgm:t>
    </dgm:pt>
    <dgm:pt modelId="{06B2145C-6988-664E-893E-76579B552940}">
      <dgm:prSet phldrT="[Text]"/>
      <dgm:spPr/>
      <dgm:t>
        <a:bodyPr/>
        <a:lstStyle/>
        <a:p>
          <a:r>
            <a:rPr lang="en-US" dirty="0"/>
            <a:t>Plan</a:t>
          </a:r>
        </a:p>
      </dgm:t>
    </dgm:pt>
    <dgm:pt modelId="{F03651E1-144A-0D45-A9A4-A520CFA454F4}" type="parTrans" cxnId="{04582221-33EA-A540-9449-80E54964532D}">
      <dgm:prSet/>
      <dgm:spPr/>
      <dgm:t>
        <a:bodyPr/>
        <a:lstStyle/>
        <a:p>
          <a:endParaRPr lang="en-US"/>
        </a:p>
      </dgm:t>
    </dgm:pt>
    <dgm:pt modelId="{447C6F49-D12F-C843-BFA0-9C8B372FDAE4}" type="sibTrans" cxnId="{04582221-33EA-A540-9449-80E54964532D}">
      <dgm:prSet/>
      <dgm:spPr/>
      <dgm:t>
        <a:bodyPr/>
        <a:lstStyle/>
        <a:p>
          <a:endParaRPr lang="en-US"/>
        </a:p>
      </dgm:t>
    </dgm:pt>
    <dgm:pt modelId="{F1CCEF9F-8A2F-3941-92EC-64BC91486945}">
      <dgm:prSet phldrT="[Text]"/>
      <dgm:spPr/>
      <dgm:t>
        <a:bodyPr/>
        <a:lstStyle/>
        <a:p>
          <a:r>
            <a:rPr lang="en-US" dirty="0" err="1"/>
            <a:t>Prueba</a:t>
          </a:r>
          <a:endParaRPr lang="en-US" dirty="0"/>
        </a:p>
      </dgm:t>
    </dgm:pt>
    <dgm:pt modelId="{0C240C53-1B68-D742-A7C3-185A6E0A7C92}" type="parTrans" cxnId="{FED2AC1D-C7AD-6C41-A06B-B3D14BA0278D}">
      <dgm:prSet/>
      <dgm:spPr/>
      <dgm:t>
        <a:bodyPr/>
        <a:lstStyle/>
        <a:p>
          <a:endParaRPr lang="en-US"/>
        </a:p>
      </dgm:t>
    </dgm:pt>
    <dgm:pt modelId="{54A8E5F5-669C-5F4D-8C69-669860BD628C}" type="sibTrans" cxnId="{FED2AC1D-C7AD-6C41-A06B-B3D14BA0278D}">
      <dgm:prSet/>
      <dgm:spPr/>
      <dgm:t>
        <a:bodyPr/>
        <a:lstStyle/>
        <a:p>
          <a:endParaRPr lang="en-US"/>
        </a:p>
      </dgm:t>
    </dgm:pt>
    <dgm:pt modelId="{49D38569-8422-4B4E-A741-BC5E2C5880FB}">
      <dgm:prSet phldrT="[Text]"/>
      <dgm:spPr/>
      <dgm:t>
        <a:bodyPr/>
        <a:lstStyle/>
        <a:p>
          <a:r>
            <a:rPr lang="en-US" dirty="0" err="1"/>
            <a:t>Reflexión</a:t>
          </a:r>
          <a:endParaRPr lang="en-US" dirty="0"/>
        </a:p>
      </dgm:t>
    </dgm:pt>
    <dgm:pt modelId="{EA63AECC-84E8-D94B-A0BB-D2B5C6A86A50}" type="parTrans" cxnId="{39B6746C-F4DA-E647-BE96-1F0A4FD9BD10}">
      <dgm:prSet/>
      <dgm:spPr/>
      <dgm:t>
        <a:bodyPr/>
        <a:lstStyle/>
        <a:p>
          <a:endParaRPr lang="en-US"/>
        </a:p>
      </dgm:t>
    </dgm:pt>
    <dgm:pt modelId="{50F88575-71B4-C74F-9D4C-9F5D206EB440}" type="sibTrans" cxnId="{39B6746C-F4DA-E647-BE96-1F0A4FD9BD10}">
      <dgm:prSet/>
      <dgm:spPr/>
      <dgm:t>
        <a:bodyPr/>
        <a:lstStyle/>
        <a:p>
          <a:endParaRPr lang="en-US"/>
        </a:p>
      </dgm:t>
    </dgm:pt>
    <dgm:pt modelId="{B51B4B45-F3AA-E244-97D1-4AB2355F207D}" type="pres">
      <dgm:prSet presAssocID="{8317F31C-9AD0-944D-B1CC-A577E3D6B3A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D3F8914-157B-D94D-B6E1-62563B8361E9}" type="pres">
      <dgm:prSet presAssocID="{3830BCE6-07F5-BD4C-8434-A3293000DC8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305EAE3-4523-3E46-AE6A-E37126D6C7FD}" type="pres">
      <dgm:prSet presAssocID="{3830BCE6-07F5-BD4C-8434-A3293000DC80}" presName="spNode" presStyleCnt="0"/>
      <dgm:spPr/>
    </dgm:pt>
    <dgm:pt modelId="{3A415773-ABA2-2B47-9394-65AA170D8DF4}" type="pres">
      <dgm:prSet presAssocID="{EA23BF70-BF45-8F49-96D4-934162024194}" presName="sibTrans" presStyleLbl="sibTrans1D1" presStyleIdx="0" presStyleCnt="4"/>
      <dgm:spPr/>
      <dgm:t>
        <a:bodyPr/>
        <a:lstStyle/>
        <a:p>
          <a:endParaRPr lang="es-MX"/>
        </a:p>
      </dgm:t>
    </dgm:pt>
    <dgm:pt modelId="{3D578D2C-46B2-3740-BAC7-C68AE6753E91}" type="pres">
      <dgm:prSet presAssocID="{06B2145C-6988-664E-893E-76579B55294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172F7F0-B253-1246-B1F1-43383947D532}" type="pres">
      <dgm:prSet presAssocID="{06B2145C-6988-664E-893E-76579B552940}" presName="spNode" presStyleCnt="0"/>
      <dgm:spPr/>
    </dgm:pt>
    <dgm:pt modelId="{73C30A10-EE95-BF42-9ECD-8D458ACB83CD}" type="pres">
      <dgm:prSet presAssocID="{447C6F49-D12F-C843-BFA0-9C8B372FDAE4}" presName="sibTrans" presStyleLbl="sibTrans1D1" presStyleIdx="1" presStyleCnt="4"/>
      <dgm:spPr/>
      <dgm:t>
        <a:bodyPr/>
        <a:lstStyle/>
        <a:p>
          <a:endParaRPr lang="es-MX"/>
        </a:p>
      </dgm:t>
    </dgm:pt>
    <dgm:pt modelId="{AC800616-62E7-E04B-9088-72A09356048E}" type="pres">
      <dgm:prSet presAssocID="{F1CCEF9F-8A2F-3941-92EC-64BC9148694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EFAD8CE-194D-9A43-8CA1-4A3F3AA9E135}" type="pres">
      <dgm:prSet presAssocID="{F1CCEF9F-8A2F-3941-92EC-64BC91486945}" presName="spNode" presStyleCnt="0"/>
      <dgm:spPr/>
    </dgm:pt>
    <dgm:pt modelId="{18090248-E07A-1F48-8940-D43BA450A88F}" type="pres">
      <dgm:prSet presAssocID="{54A8E5F5-669C-5F4D-8C69-669860BD628C}" presName="sibTrans" presStyleLbl="sibTrans1D1" presStyleIdx="2" presStyleCnt="4"/>
      <dgm:spPr/>
      <dgm:t>
        <a:bodyPr/>
        <a:lstStyle/>
        <a:p>
          <a:endParaRPr lang="es-MX"/>
        </a:p>
      </dgm:t>
    </dgm:pt>
    <dgm:pt modelId="{6F05515D-106B-3642-9557-E9954AFACE2F}" type="pres">
      <dgm:prSet presAssocID="{49D38569-8422-4B4E-A741-BC5E2C5880F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7928671-F26C-134C-8431-00C620F88A5A}" type="pres">
      <dgm:prSet presAssocID="{49D38569-8422-4B4E-A741-BC5E2C5880FB}" presName="spNode" presStyleCnt="0"/>
      <dgm:spPr/>
    </dgm:pt>
    <dgm:pt modelId="{8686082F-81AF-FF40-957D-D1DD82D22743}" type="pres">
      <dgm:prSet presAssocID="{50F88575-71B4-C74F-9D4C-9F5D206EB440}" presName="sibTrans" presStyleLbl="sibTrans1D1" presStyleIdx="3" presStyleCnt="4"/>
      <dgm:spPr/>
      <dgm:t>
        <a:bodyPr/>
        <a:lstStyle/>
        <a:p>
          <a:endParaRPr lang="es-MX"/>
        </a:p>
      </dgm:t>
    </dgm:pt>
  </dgm:ptLst>
  <dgm:cxnLst>
    <dgm:cxn modelId="{88B9D9B4-ECD8-D843-86A6-A04B197F3A3F}" type="presOf" srcId="{06B2145C-6988-664E-893E-76579B552940}" destId="{3D578D2C-46B2-3740-BAC7-C68AE6753E91}" srcOrd="0" destOrd="0" presId="urn:microsoft.com/office/officeart/2005/8/layout/cycle6"/>
    <dgm:cxn modelId="{72208B74-81EC-6A42-A8BF-B33545B1240C}" type="presOf" srcId="{8317F31C-9AD0-944D-B1CC-A577E3D6B3A6}" destId="{B51B4B45-F3AA-E244-97D1-4AB2355F207D}" srcOrd="0" destOrd="0" presId="urn:microsoft.com/office/officeart/2005/8/layout/cycle6"/>
    <dgm:cxn modelId="{6ED98F02-8344-E94D-AE9B-F9AA2086B815}" type="presOf" srcId="{50F88575-71B4-C74F-9D4C-9F5D206EB440}" destId="{8686082F-81AF-FF40-957D-D1DD82D22743}" srcOrd="0" destOrd="0" presId="urn:microsoft.com/office/officeart/2005/8/layout/cycle6"/>
    <dgm:cxn modelId="{1D420648-8D7D-1B4D-973F-D0022A5A9720}" type="presOf" srcId="{F1CCEF9F-8A2F-3941-92EC-64BC91486945}" destId="{AC800616-62E7-E04B-9088-72A09356048E}" srcOrd="0" destOrd="0" presId="urn:microsoft.com/office/officeart/2005/8/layout/cycle6"/>
    <dgm:cxn modelId="{FB1B99F0-0555-574D-8442-42E937440C34}" type="presOf" srcId="{3830BCE6-07F5-BD4C-8434-A3293000DC80}" destId="{3D3F8914-157B-D94D-B6E1-62563B8361E9}" srcOrd="0" destOrd="0" presId="urn:microsoft.com/office/officeart/2005/8/layout/cycle6"/>
    <dgm:cxn modelId="{7B01035F-408D-3344-9848-2413588092CE}" type="presOf" srcId="{49D38569-8422-4B4E-A741-BC5E2C5880FB}" destId="{6F05515D-106B-3642-9557-E9954AFACE2F}" srcOrd="0" destOrd="0" presId="urn:microsoft.com/office/officeart/2005/8/layout/cycle6"/>
    <dgm:cxn modelId="{39B6746C-F4DA-E647-BE96-1F0A4FD9BD10}" srcId="{8317F31C-9AD0-944D-B1CC-A577E3D6B3A6}" destId="{49D38569-8422-4B4E-A741-BC5E2C5880FB}" srcOrd="3" destOrd="0" parTransId="{EA63AECC-84E8-D94B-A0BB-D2B5C6A86A50}" sibTransId="{50F88575-71B4-C74F-9D4C-9F5D206EB440}"/>
    <dgm:cxn modelId="{DF189195-A9EB-B94E-AD0C-D193F3C00C03}" type="presOf" srcId="{EA23BF70-BF45-8F49-96D4-934162024194}" destId="{3A415773-ABA2-2B47-9394-65AA170D8DF4}" srcOrd="0" destOrd="0" presId="urn:microsoft.com/office/officeart/2005/8/layout/cycle6"/>
    <dgm:cxn modelId="{627102E4-A9F4-2341-B87F-163FB89B1236}" type="presOf" srcId="{447C6F49-D12F-C843-BFA0-9C8B372FDAE4}" destId="{73C30A10-EE95-BF42-9ECD-8D458ACB83CD}" srcOrd="0" destOrd="0" presId="urn:microsoft.com/office/officeart/2005/8/layout/cycle6"/>
    <dgm:cxn modelId="{87EF9715-4542-5741-8A2B-2A59E57B0DF3}" srcId="{8317F31C-9AD0-944D-B1CC-A577E3D6B3A6}" destId="{3830BCE6-07F5-BD4C-8434-A3293000DC80}" srcOrd="0" destOrd="0" parTransId="{7089A5D0-3F08-1D49-B3A3-7E96E1643F61}" sibTransId="{EA23BF70-BF45-8F49-96D4-934162024194}"/>
    <dgm:cxn modelId="{99191D30-3B62-5D44-8C03-D93ADD53B836}" type="presOf" srcId="{54A8E5F5-669C-5F4D-8C69-669860BD628C}" destId="{18090248-E07A-1F48-8940-D43BA450A88F}" srcOrd="0" destOrd="0" presId="urn:microsoft.com/office/officeart/2005/8/layout/cycle6"/>
    <dgm:cxn modelId="{04582221-33EA-A540-9449-80E54964532D}" srcId="{8317F31C-9AD0-944D-B1CC-A577E3D6B3A6}" destId="{06B2145C-6988-664E-893E-76579B552940}" srcOrd="1" destOrd="0" parTransId="{F03651E1-144A-0D45-A9A4-A520CFA454F4}" sibTransId="{447C6F49-D12F-C843-BFA0-9C8B372FDAE4}"/>
    <dgm:cxn modelId="{FED2AC1D-C7AD-6C41-A06B-B3D14BA0278D}" srcId="{8317F31C-9AD0-944D-B1CC-A577E3D6B3A6}" destId="{F1CCEF9F-8A2F-3941-92EC-64BC91486945}" srcOrd="2" destOrd="0" parTransId="{0C240C53-1B68-D742-A7C3-185A6E0A7C92}" sibTransId="{54A8E5F5-669C-5F4D-8C69-669860BD628C}"/>
    <dgm:cxn modelId="{3A5E886B-C188-0648-B567-1DB07CC88A20}" type="presParOf" srcId="{B51B4B45-F3AA-E244-97D1-4AB2355F207D}" destId="{3D3F8914-157B-D94D-B6E1-62563B8361E9}" srcOrd="0" destOrd="0" presId="urn:microsoft.com/office/officeart/2005/8/layout/cycle6"/>
    <dgm:cxn modelId="{D5104B1E-D411-2144-A4F9-B67B58D949C3}" type="presParOf" srcId="{B51B4B45-F3AA-E244-97D1-4AB2355F207D}" destId="{A305EAE3-4523-3E46-AE6A-E37126D6C7FD}" srcOrd="1" destOrd="0" presId="urn:microsoft.com/office/officeart/2005/8/layout/cycle6"/>
    <dgm:cxn modelId="{C668741C-FE57-7E41-B537-7CB2C1EDE972}" type="presParOf" srcId="{B51B4B45-F3AA-E244-97D1-4AB2355F207D}" destId="{3A415773-ABA2-2B47-9394-65AA170D8DF4}" srcOrd="2" destOrd="0" presId="urn:microsoft.com/office/officeart/2005/8/layout/cycle6"/>
    <dgm:cxn modelId="{1139EB56-5FD4-F04E-B56B-403DEAE4D38F}" type="presParOf" srcId="{B51B4B45-F3AA-E244-97D1-4AB2355F207D}" destId="{3D578D2C-46B2-3740-BAC7-C68AE6753E91}" srcOrd="3" destOrd="0" presId="urn:microsoft.com/office/officeart/2005/8/layout/cycle6"/>
    <dgm:cxn modelId="{2881CCEC-6378-6241-9CE2-74A41360ED72}" type="presParOf" srcId="{B51B4B45-F3AA-E244-97D1-4AB2355F207D}" destId="{F172F7F0-B253-1246-B1F1-43383947D532}" srcOrd="4" destOrd="0" presId="urn:microsoft.com/office/officeart/2005/8/layout/cycle6"/>
    <dgm:cxn modelId="{AA6F064B-2412-D341-B5C6-332A7E53D237}" type="presParOf" srcId="{B51B4B45-F3AA-E244-97D1-4AB2355F207D}" destId="{73C30A10-EE95-BF42-9ECD-8D458ACB83CD}" srcOrd="5" destOrd="0" presId="urn:microsoft.com/office/officeart/2005/8/layout/cycle6"/>
    <dgm:cxn modelId="{1C9970B7-197D-FA4A-B43C-545E7A61881A}" type="presParOf" srcId="{B51B4B45-F3AA-E244-97D1-4AB2355F207D}" destId="{AC800616-62E7-E04B-9088-72A09356048E}" srcOrd="6" destOrd="0" presId="urn:microsoft.com/office/officeart/2005/8/layout/cycle6"/>
    <dgm:cxn modelId="{4AFD9353-511B-6B4D-8A71-941BF1A6AE3E}" type="presParOf" srcId="{B51B4B45-F3AA-E244-97D1-4AB2355F207D}" destId="{5EFAD8CE-194D-9A43-8CA1-4A3F3AA9E135}" srcOrd="7" destOrd="0" presId="urn:microsoft.com/office/officeart/2005/8/layout/cycle6"/>
    <dgm:cxn modelId="{002974D7-1955-5F4A-A566-C844C5E86B94}" type="presParOf" srcId="{B51B4B45-F3AA-E244-97D1-4AB2355F207D}" destId="{18090248-E07A-1F48-8940-D43BA450A88F}" srcOrd="8" destOrd="0" presId="urn:microsoft.com/office/officeart/2005/8/layout/cycle6"/>
    <dgm:cxn modelId="{904420FF-5055-6F48-AF75-BA7C22CE1842}" type="presParOf" srcId="{B51B4B45-F3AA-E244-97D1-4AB2355F207D}" destId="{6F05515D-106B-3642-9557-E9954AFACE2F}" srcOrd="9" destOrd="0" presId="urn:microsoft.com/office/officeart/2005/8/layout/cycle6"/>
    <dgm:cxn modelId="{B53CAD7E-1083-BC48-9BAF-3467712FF8D6}" type="presParOf" srcId="{B51B4B45-F3AA-E244-97D1-4AB2355F207D}" destId="{87928671-F26C-134C-8431-00C620F88A5A}" srcOrd="10" destOrd="0" presId="urn:microsoft.com/office/officeart/2005/8/layout/cycle6"/>
    <dgm:cxn modelId="{E3C0B73D-AA39-B342-B49F-A1E45D6AD15B}" type="presParOf" srcId="{B51B4B45-F3AA-E244-97D1-4AB2355F207D}" destId="{8686082F-81AF-FF40-957D-D1DD82D22743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73A0DA-7572-D34F-9AE3-F1888DDE3AA9}" type="doc">
      <dgm:prSet loTypeId="urn:microsoft.com/office/officeart/2009/3/layout/StepUpProcess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14D7397-B64A-D34B-A73F-04B76CFE36D5}">
      <dgm:prSet custT="1"/>
      <dgm:spPr/>
      <dgm:t>
        <a:bodyPr/>
        <a:lstStyle/>
        <a:p>
          <a:r>
            <a:rPr lang="en-US" sz="1400" b="1" dirty="0"/>
            <a:t>EMPATIZAR</a:t>
          </a:r>
          <a:endParaRPr lang="en-GB" sz="1400" dirty="0"/>
        </a:p>
      </dgm:t>
    </dgm:pt>
    <dgm:pt modelId="{DD104756-E912-6340-9E87-4F361AD7B2F9}" type="parTrans" cxnId="{D9816ED7-7E4D-944C-97EB-345A3520894A}">
      <dgm:prSet/>
      <dgm:spPr/>
      <dgm:t>
        <a:bodyPr/>
        <a:lstStyle/>
        <a:p>
          <a:endParaRPr lang="en-US"/>
        </a:p>
      </dgm:t>
    </dgm:pt>
    <dgm:pt modelId="{A4BD3168-8AC6-B642-B0FB-EC918570CAB7}" type="sibTrans" cxnId="{D9816ED7-7E4D-944C-97EB-345A3520894A}">
      <dgm:prSet/>
      <dgm:spPr/>
      <dgm:t>
        <a:bodyPr/>
        <a:lstStyle/>
        <a:p>
          <a:endParaRPr lang="en-US"/>
        </a:p>
      </dgm:t>
    </dgm:pt>
    <dgm:pt modelId="{C1FBEA38-8212-514A-8B14-A32BD1E70B82}">
      <dgm:prSet custT="1"/>
      <dgm:spPr/>
      <dgm:t>
        <a:bodyPr/>
        <a:lstStyle/>
        <a:p>
          <a:r>
            <a:rPr lang="en-GB" sz="1600" b="1" dirty="0"/>
            <a:t>ASK QUESTIONS </a:t>
          </a:r>
        </a:p>
      </dgm:t>
    </dgm:pt>
    <dgm:pt modelId="{2D0EE277-2E96-2042-BFB1-6C3F9809C0D7}" type="parTrans" cxnId="{BF8CE38D-43FB-C34D-9530-23D50E2B71C8}">
      <dgm:prSet/>
      <dgm:spPr/>
      <dgm:t>
        <a:bodyPr/>
        <a:lstStyle/>
        <a:p>
          <a:endParaRPr lang="en-US"/>
        </a:p>
      </dgm:t>
    </dgm:pt>
    <dgm:pt modelId="{EB899709-9302-ED4E-8002-D835DB5414ED}" type="sibTrans" cxnId="{BF8CE38D-43FB-C34D-9530-23D50E2B71C8}">
      <dgm:prSet/>
      <dgm:spPr/>
      <dgm:t>
        <a:bodyPr/>
        <a:lstStyle/>
        <a:p>
          <a:endParaRPr lang="en-US"/>
        </a:p>
      </dgm:t>
    </dgm:pt>
    <dgm:pt modelId="{F55F3C8B-1C57-B244-839F-B10EC73BCDE5}">
      <dgm:prSet custT="1"/>
      <dgm:spPr/>
      <dgm:t>
        <a:bodyPr/>
        <a:lstStyle/>
        <a:p>
          <a:r>
            <a:rPr lang="en-GB" sz="1400" b="1" dirty="0"/>
            <a:t>REFRASEAR O PARAFRASEAR</a:t>
          </a:r>
        </a:p>
      </dgm:t>
    </dgm:pt>
    <dgm:pt modelId="{0227C319-EA6D-8C4A-8BA5-A906F08A9758}" type="parTrans" cxnId="{94557A15-30C0-2347-A927-BC1AD5ED5142}">
      <dgm:prSet/>
      <dgm:spPr/>
      <dgm:t>
        <a:bodyPr/>
        <a:lstStyle/>
        <a:p>
          <a:endParaRPr lang="en-US"/>
        </a:p>
      </dgm:t>
    </dgm:pt>
    <dgm:pt modelId="{95A18578-7A6B-F34E-9837-1DFAABB62C42}" type="sibTrans" cxnId="{94557A15-30C0-2347-A927-BC1AD5ED5142}">
      <dgm:prSet/>
      <dgm:spPr/>
      <dgm:t>
        <a:bodyPr/>
        <a:lstStyle/>
        <a:p>
          <a:endParaRPr lang="en-US"/>
        </a:p>
      </dgm:t>
    </dgm:pt>
    <dgm:pt modelId="{F0589D0A-636B-5441-B15E-2AB4C37947E1}">
      <dgm:prSet custT="1"/>
      <dgm:spPr/>
      <dgm:t>
        <a:bodyPr/>
        <a:lstStyle/>
        <a:p>
          <a:r>
            <a:rPr lang="en-US" sz="1400" b="1" dirty="0"/>
            <a:t>SUMMARIZE RESUMIR</a:t>
          </a:r>
          <a:endParaRPr lang="en-GB" sz="1400" b="1" dirty="0"/>
        </a:p>
      </dgm:t>
    </dgm:pt>
    <dgm:pt modelId="{4062B4C5-992A-1846-AC6A-C49D62C2B2FB}" type="parTrans" cxnId="{4A2151B9-2734-D946-B91F-019251CAEB9B}">
      <dgm:prSet/>
      <dgm:spPr/>
      <dgm:t>
        <a:bodyPr/>
        <a:lstStyle/>
        <a:p>
          <a:endParaRPr lang="en-US"/>
        </a:p>
      </dgm:t>
    </dgm:pt>
    <dgm:pt modelId="{C8D53E9E-9956-B64B-ACE2-44F2A85AB293}" type="sibTrans" cxnId="{4A2151B9-2734-D946-B91F-019251CAEB9B}">
      <dgm:prSet/>
      <dgm:spPr/>
      <dgm:t>
        <a:bodyPr/>
        <a:lstStyle/>
        <a:p>
          <a:endParaRPr lang="en-US"/>
        </a:p>
      </dgm:t>
    </dgm:pt>
    <dgm:pt modelId="{7E017021-9BC8-EF4B-AB9C-55BCCC13F1A1}">
      <dgm:prSet custT="1"/>
      <dgm:spPr/>
      <dgm:t>
        <a:bodyPr/>
        <a:lstStyle/>
        <a:p>
          <a:r>
            <a:rPr lang="en-US" sz="1400" dirty="0"/>
            <a:t>Volver a </a:t>
          </a:r>
          <a:r>
            <a:rPr lang="en-US" sz="1400" dirty="0" err="1"/>
            <a:t>preguntar</a:t>
          </a:r>
          <a:r>
            <a:rPr lang="en-US" sz="1400" dirty="0"/>
            <a:t> lo que </a:t>
          </a:r>
          <a:r>
            <a:rPr lang="en-US" sz="1400" dirty="0" err="1"/>
            <a:t>dijeron</a:t>
          </a:r>
          <a:r>
            <a:rPr lang="en-US" sz="1400" dirty="0"/>
            <a:t> para </a:t>
          </a:r>
          <a:r>
            <a:rPr lang="en-US" sz="1400" dirty="0" err="1"/>
            <a:t>estar</a:t>
          </a:r>
          <a:r>
            <a:rPr lang="en-US" sz="1400" dirty="0"/>
            <a:t> </a:t>
          </a:r>
          <a:r>
            <a:rPr lang="en-US" sz="1400" dirty="0" err="1"/>
            <a:t>seguro</a:t>
          </a:r>
          <a:r>
            <a:rPr lang="en-US" sz="1400" dirty="0"/>
            <a:t> de </a:t>
          </a:r>
          <a:r>
            <a:rPr lang="en-US" sz="1400" dirty="0" err="1"/>
            <a:t>haber</a:t>
          </a:r>
          <a:r>
            <a:rPr lang="en-US" sz="1400" dirty="0"/>
            <a:t> </a:t>
          </a:r>
          <a:r>
            <a:rPr lang="en-US" sz="1400" dirty="0" err="1"/>
            <a:t>escuchado</a:t>
          </a:r>
          <a:r>
            <a:rPr lang="en-US" sz="1400" dirty="0"/>
            <a:t> </a:t>
          </a:r>
          <a:r>
            <a:rPr lang="en-US" sz="1400" dirty="0" err="1"/>
            <a:t>correctamente</a:t>
          </a:r>
          <a:r>
            <a:rPr lang="en-US" sz="1400" dirty="0"/>
            <a:t> y para </a:t>
          </a:r>
          <a:r>
            <a:rPr lang="en-US" sz="1400" dirty="0" err="1"/>
            <a:t>obtener</a:t>
          </a:r>
          <a:r>
            <a:rPr lang="en-US" sz="1400" dirty="0"/>
            <a:t> </a:t>
          </a:r>
          <a:r>
            <a:rPr lang="en-US" sz="1400" dirty="0" err="1"/>
            <a:t>más</a:t>
          </a:r>
          <a:r>
            <a:rPr lang="en-US" sz="1400" dirty="0"/>
            <a:t> </a:t>
          </a:r>
          <a:r>
            <a:rPr lang="en-US" sz="1400" dirty="0" err="1"/>
            <a:t>información</a:t>
          </a:r>
          <a:r>
            <a:rPr lang="en-US" sz="1400" dirty="0"/>
            <a:t>. </a:t>
          </a:r>
        </a:p>
      </dgm:t>
    </dgm:pt>
    <dgm:pt modelId="{001668CA-CF5A-314D-B74E-5CEE5F00B25A}" type="parTrans" cxnId="{CFD22692-A2CD-0B4A-B27F-715D6FA6FD86}">
      <dgm:prSet/>
      <dgm:spPr/>
      <dgm:t>
        <a:bodyPr/>
        <a:lstStyle/>
        <a:p>
          <a:endParaRPr lang="en-US"/>
        </a:p>
      </dgm:t>
    </dgm:pt>
    <dgm:pt modelId="{C014E4CA-0A8D-9F4F-AEFB-62FC369C7926}" type="sibTrans" cxnId="{CFD22692-A2CD-0B4A-B27F-715D6FA6FD86}">
      <dgm:prSet/>
      <dgm:spPr/>
      <dgm:t>
        <a:bodyPr/>
        <a:lstStyle/>
        <a:p>
          <a:endParaRPr lang="en-US"/>
        </a:p>
      </dgm:t>
    </dgm:pt>
    <dgm:pt modelId="{110E6625-188C-7245-AAF1-95A5865A3CCB}">
      <dgm:prSet custT="1"/>
      <dgm:spPr/>
      <dgm:t>
        <a:bodyPr/>
        <a:lstStyle/>
        <a:p>
          <a:r>
            <a:rPr lang="en-US" sz="1600" dirty="0"/>
            <a:t>Ask Questions (</a:t>
          </a:r>
          <a:r>
            <a:rPr lang="en-US" sz="1600" dirty="0" err="1"/>
            <a:t>hacer</a:t>
          </a:r>
          <a:r>
            <a:rPr lang="en-US" sz="1600" dirty="0"/>
            <a:t> </a:t>
          </a:r>
          <a:r>
            <a:rPr lang="en-US" sz="1600" dirty="0" err="1"/>
            <a:t>preguntas</a:t>
          </a:r>
          <a:r>
            <a:rPr lang="en-US" sz="1600" dirty="0"/>
            <a:t>), </a:t>
          </a:r>
          <a:r>
            <a:rPr lang="en-US" sz="1600" dirty="0" err="1"/>
            <a:t>tratar</a:t>
          </a:r>
          <a:r>
            <a:rPr lang="en-US" sz="1600" dirty="0"/>
            <a:t> de que </a:t>
          </a:r>
          <a:r>
            <a:rPr lang="en-US" sz="1600" dirty="0" err="1"/>
            <a:t>sean</a:t>
          </a:r>
          <a:r>
            <a:rPr lang="en-US" sz="1600" dirty="0"/>
            <a:t> </a:t>
          </a:r>
          <a:r>
            <a:rPr lang="en-US" sz="1600" dirty="0" err="1"/>
            <a:t>abiertas</a:t>
          </a:r>
          <a:r>
            <a:rPr lang="en-US" sz="1600" dirty="0"/>
            <a:t>, </a:t>
          </a:r>
          <a:r>
            <a:rPr lang="en-US" sz="1600" dirty="0" err="1"/>
            <a:t>más</a:t>
          </a:r>
          <a:r>
            <a:rPr lang="en-US" sz="1600" dirty="0"/>
            <a:t> que un simple </a:t>
          </a:r>
          <a:r>
            <a:rPr lang="en-US" sz="1600" dirty="0" err="1" smtClean="0"/>
            <a:t>sí</a:t>
          </a:r>
          <a:r>
            <a:rPr lang="en-US" sz="1600" dirty="0" smtClean="0"/>
            <a:t>/no</a:t>
          </a:r>
          <a:r>
            <a:rPr lang="en-US" sz="1600" dirty="0"/>
            <a:t>.</a:t>
          </a:r>
          <a:endParaRPr lang="en-GB" sz="1600" dirty="0"/>
        </a:p>
      </dgm:t>
    </dgm:pt>
    <dgm:pt modelId="{76E3F10B-5719-ED43-94ED-9355BE733CC2}" type="parTrans" cxnId="{FD49CDDC-F470-EF47-AE32-6FFC915DEDDC}">
      <dgm:prSet/>
      <dgm:spPr/>
      <dgm:t>
        <a:bodyPr/>
        <a:lstStyle/>
        <a:p>
          <a:endParaRPr lang="en-US"/>
        </a:p>
      </dgm:t>
    </dgm:pt>
    <dgm:pt modelId="{F5C7F6C4-66D7-034D-B0C4-ACCA1EE76EF8}" type="sibTrans" cxnId="{FD49CDDC-F470-EF47-AE32-6FFC915DEDDC}">
      <dgm:prSet/>
      <dgm:spPr/>
      <dgm:t>
        <a:bodyPr/>
        <a:lstStyle/>
        <a:p>
          <a:endParaRPr lang="en-US"/>
        </a:p>
      </dgm:t>
    </dgm:pt>
    <dgm:pt modelId="{8500CE2D-FBB4-D749-865B-AA5D8170BFE4}">
      <dgm:prSet custT="1"/>
      <dgm:spPr/>
      <dgm:t>
        <a:bodyPr/>
        <a:lstStyle/>
        <a:p>
          <a:r>
            <a:rPr lang="en-US" sz="1600" b="0" dirty="0" err="1"/>
            <a:t>Hacer</a:t>
          </a:r>
          <a:r>
            <a:rPr lang="en-US" sz="1600" b="0" dirty="0"/>
            <a:t> un breve </a:t>
          </a:r>
          <a:r>
            <a:rPr lang="en-US" sz="1600" b="0" dirty="0" err="1"/>
            <a:t>resumen</a:t>
          </a:r>
          <a:r>
            <a:rPr lang="en-US" sz="1600" b="0" dirty="0"/>
            <a:t> al final </a:t>
          </a:r>
          <a:r>
            <a:rPr lang="en-US" sz="1600" b="0" dirty="0" err="1"/>
            <a:t>deja</a:t>
          </a:r>
          <a:r>
            <a:rPr lang="en-US" sz="1600" b="0" dirty="0"/>
            <a:t> </a:t>
          </a:r>
          <a:r>
            <a:rPr lang="en-US" sz="1600" b="0" dirty="0" err="1"/>
            <a:t>claro</a:t>
          </a:r>
          <a:r>
            <a:rPr lang="en-US" sz="1600" b="0" dirty="0"/>
            <a:t> las </a:t>
          </a:r>
          <a:r>
            <a:rPr lang="en-US" sz="1600" b="0" dirty="0" err="1"/>
            <a:t>cosas</a:t>
          </a:r>
          <a:r>
            <a:rPr lang="en-US" sz="1600" b="0" dirty="0"/>
            <a:t> y evade </a:t>
          </a:r>
          <a:r>
            <a:rPr lang="en-US" sz="1600" b="0" dirty="0" err="1"/>
            <a:t>los</a:t>
          </a:r>
          <a:r>
            <a:rPr lang="en-US" sz="1600" b="0" dirty="0"/>
            <a:t> </a:t>
          </a:r>
          <a:r>
            <a:rPr lang="en-US" sz="1600" b="0" dirty="0" err="1"/>
            <a:t>malentendidos</a:t>
          </a:r>
          <a:r>
            <a:rPr lang="en-US" sz="1600" b="0" dirty="0"/>
            <a:t>.</a:t>
          </a:r>
        </a:p>
      </dgm:t>
    </dgm:pt>
    <dgm:pt modelId="{C1347210-2EA3-604A-BB12-1365A39019D4}" type="sibTrans" cxnId="{815A620C-426B-C445-BFCC-5B3ED15EF2AA}">
      <dgm:prSet/>
      <dgm:spPr/>
      <dgm:t>
        <a:bodyPr/>
        <a:lstStyle/>
        <a:p>
          <a:endParaRPr lang="en-US"/>
        </a:p>
      </dgm:t>
    </dgm:pt>
    <dgm:pt modelId="{69679AE9-DE13-9349-9983-C91F2B6B1C96}" type="parTrans" cxnId="{815A620C-426B-C445-BFCC-5B3ED15EF2AA}">
      <dgm:prSet/>
      <dgm:spPr/>
      <dgm:t>
        <a:bodyPr/>
        <a:lstStyle/>
        <a:p>
          <a:endParaRPr lang="en-US"/>
        </a:p>
      </dgm:t>
    </dgm:pt>
    <dgm:pt modelId="{197AB733-57DE-5D4B-9EEE-AD9DB631B6BD}">
      <dgm:prSet custT="1"/>
      <dgm:spPr>
        <a:effectLst>
          <a:outerShdw dist="25400" sx="1000" sy="1000" rotWithShape="0">
            <a:srgbClr val="000000"/>
          </a:outerShdw>
        </a:effectLst>
      </dgm:spPr>
      <dgm:t>
        <a:bodyPr/>
        <a:lstStyle/>
        <a:p>
          <a:r>
            <a:rPr lang="en-US" sz="1600" dirty="0" err="1"/>
            <a:t>Comprender</a:t>
          </a:r>
          <a:r>
            <a:rPr lang="en-US" sz="1600" dirty="0"/>
            <a:t> de </a:t>
          </a:r>
          <a:r>
            <a:rPr lang="en-US" sz="1600" dirty="0" err="1"/>
            <a:t>dónde</a:t>
          </a:r>
          <a:r>
            <a:rPr lang="en-US" sz="1600" dirty="0"/>
            <a:t> </a:t>
          </a:r>
          <a:r>
            <a:rPr lang="en-US" sz="1600" dirty="0" err="1"/>
            <a:t>viene</a:t>
          </a:r>
          <a:r>
            <a:rPr lang="en-US" sz="1600" dirty="0"/>
            <a:t> la </a:t>
          </a:r>
          <a:r>
            <a:rPr lang="en-US" sz="1600" dirty="0" err="1"/>
            <a:t>perspectiva</a:t>
          </a:r>
          <a:r>
            <a:rPr lang="en-US" sz="1600" dirty="0"/>
            <a:t> de </a:t>
          </a:r>
          <a:r>
            <a:rPr lang="en-US" sz="1600" dirty="0" err="1"/>
            <a:t>los</a:t>
          </a:r>
          <a:r>
            <a:rPr lang="en-US" sz="1600" dirty="0"/>
            <a:t> </a:t>
          </a:r>
          <a:r>
            <a:rPr lang="en-US" sz="1600" dirty="0" err="1"/>
            <a:t>otros</a:t>
          </a:r>
          <a:r>
            <a:rPr lang="en-US" sz="1600" dirty="0"/>
            <a:t> y </a:t>
          </a:r>
          <a:r>
            <a:rPr lang="en-US" sz="1600" dirty="0" err="1"/>
            <a:t>ponernos</a:t>
          </a:r>
          <a:r>
            <a:rPr lang="en-US" sz="1600" dirty="0"/>
            <a:t> </a:t>
          </a:r>
          <a:r>
            <a:rPr lang="en-US" sz="1600" dirty="0" err="1"/>
            <a:t>en</a:t>
          </a:r>
          <a:r>
            <a:rPr lang="en-US" sz="1600" dirty="0"/>
            <a:t> </a:t>
          </a:r>
          <a:r>
            <a:rPr lang="en-US" sz="1600" dirty="0" err="1"/>
            <a:t>su</a:t>
          </a:r>
          <a:r>
            <a:rPr lang="en-US" sz="1600" dirty="0"/>
            <a:t> </a:t>
          </a:r>
          <a:r>
            <a:rPr lang="en-US" sz="1600" dirty="0" err="1"/>
            <a:t>lugar</a:t>
          </a:r>
          <a:r>
            <a:rPr lang="en-US" sz="1600" dirty="0"/>
            <a:t> </a:t>
          </a:r>
        </a:p>
      </dgm:t>
    </dgm:pt>
    <dgm:pt modelId="{B1E7853A-17FD-B047-AFD6-8B63918F0F4A}" type="parTrans" cxnId="{70A216BA-67E9-BE44-B238-5265CC712A61}">
      <dgm:prSet/>
      <dgm:spPr/>
      <dgm:t>
        <a:bodyPr/>
        <a:lstStyle/>
        <a:p>
          <a:endParaRPr lang="en-US"/>
        </a:p>
      </dgm:t>
    </dgm:pt>
    <dgm:pt modelId="{06EE48A8-840A-9240-895C-548C80971D0D}" type="sibTrans" cxnId="{70A216BA-67E9-BE44-B238-5265CC712A61}">
      <dgm:prSet/>
      <dgm:spPr/>
      <dgm:t>
        <a:bodyPr/>
        <a:lstStyle/>
        <a:p>
          <a:endParaRPr lang="en-US"/>
        </a:p>
      </dgm:t>
    </dgm:pt>
    <dgm:pt modelId="{60F00F22-48B7-A945-B685-93D2A0D14B58}" type="pres">
      <dgm:prSet presAssocID="{0373A0DA-7572-D34F-9AE3-F1888DDE3AA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7B0FDF8A-C556-304B-87AE-1F518620E159}" type="pres">
      <dgm:prSet presAssocID="{014D7397-B64A-D34B-A73F-04B76CFE36D5}" presName="composite" presStyleCnt="0"/>
      <dgm:spPr/>
    </dgm:pt>
    <dgm:pt modelId="{A53D87AB-C867-F042-A666-6146DBFFE57C}" type="pres">
      <dgm:prSet presAssocID="{014D7397-B64A-D34B-A73F-04B76CFE36D5}" presName="LShape" presStyleLbl="alignNode1" presStyleIdx="0" presStyleCnt="7"/>
      <dgm:spPr/>
    </dgm:pt>
    <dgm:pt modelId="{4B819FA0-D543-A44C-BCB7-BF92D364CAE1}" type="pres">
      <dgm:prSet presAssocID="{014D7397-B64A-D34B-A73F-04B76CFE36D5}" presName="ParentText" presStyleLbl="revTx" presStyleIdx="0" presStyleCnt="4" custScaleX="113430" custLinFactNeighborX="10755" custLinFactNeighborY="73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DE04C92-DFB8-FF45-8468-B2DDF8A00A86}" type="pres">
      <dgm:prSet presAssocID="{014D7397-B64A-D34B-A73F-04B76CFE36D5}" presName="Triangle" presStyleLbl="alignNode1" presStyleIdx="1" presStyleCnt="7"/>
      <dgm:spPr/>
    </dgm:pt>
    <dgm:pt modelId="{EFE12334-22E9-7A49-AF69-8455D3724377}" type="pres">
      <dgm:prSet presAssocID="{A4BD3168-8AC6-B642-B0FB-EC918570CAB7}" presName="sibTrans" presStyleCnt="0"/>
      <dgm:spPr/>
    </dgm:pt>
    <dgm:pt modelId="{44F0124D-AEDF-804C-B5F1-A172EA147C33}" type="pres">
      <dgm:prSet presAssocID="{A4BD3168-8AC6-B642-B0FB-EC918570CAB7}" presName="space" presStyleCnt="0"/>
      <dgm:spPr/>
    </dgm:pt>
    <dgm:pt modelId="{E139E4B8-4848-9043-9168-F7093B5D0D17}" type="pres">
      <dgm:prSet presAssocID="{C1FBEA38-8212-514A-8B14-A32BD1E70B82}" presName="composite" presStyleCnt="0"/>
      <dgm:spPr/>
    </dgm:pt>
    <dgm:pt modelId="{D19A743E-FAC2-0548-B3A6-CDF0EFD133DA}" type="pres">
      <dgm:prSet presAssocID="{C1FBEA38-8212-514A-8B14-A32BD1E70B82}" presName="LShape" presStyleLbl="alignNode1" presStyleIdx="2" presStyleCnt="7"/>
      <dgm:spPr/>
    </dgm:pt>
    <dgm:pt modelId="{E43A2C0A-AD4C-9547-B074-C8DEE51B5C63}" type="pres">
      <dgm:prSet presAssocID="{C1FBEA38-8212-514A-8B14-A32BD1E70B82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BAAE7AA-6D79-D947-99AB-2525ADFCE8F9}" type="pres">
      <dgm:prSet presAssocID="{C1FBEA38-8212-514A-8B14-A32BD1E70B82}" presName="Triangle" presStyleLbl="alignNode1" presStyleIdx="3" presStyleCnt="7"/>
      <dgm:spPr/>
    </dgm:pt>
    <dgm:pt modelId="{A32D935B-F8C6-0341-80B3-BAC545C889D7}" type="pres">
      <dgm:prSet presAssocID="{EB899709-9302-ED4E-8002-D835DB5414ED}" presName="sibTrans" presStyleCnt="0"/>
      <dgm:spPr/>
    </dgm:pt>
    <dgm:pt modelId="{14F64498-4872-7E4E-93B0-558EEDDEAFD2}" type="pres">
      <dgm:prSet presAssocID="{EB899709-9302-ED4E-8002-D835DB5414ED}" presName="space" presStyleCnt="0"/>
      <dgm:spPr/>
    </dgm:pt>
    <dgm:pt modelId="{A24AF0E2-8F54-0D43-B1F1-DBFC576CE582}" type="pres">
      <dgm:prSet presAssocID="{F55F3C8B-1C57-B244-839F-B10EC73BCDE5}" presName="composite" presStyleCnt="0"/>
      <dgm:spPr/>
    </dgm:pt>
    <dgm:pt modelId="{C3BBE2BD-DFF2-0F4A-A7B5-8A4C34C504FC}" type="pres">
      <dgm:prSet presAssocID="{F55F3C8B-1C57-B244-839F-B10EC73BCDE5}" presName="LShape" presStyleLbl="alignNode1" presStyleIdx="4" presStyleCnt="7"/>
      <dgm:spPr/>
    </dgm:pt>
    <dgm:pt modelId="{21A73901-E679-684D-9453-C01BB2D43F50}" type="pres">
      <dgm:prSet presAssocID="{F55F3C8B-1C57-B244-839F-B10EC73BCDE5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27BBC9C-8CB0-9345-A74F-E387994F6247}" type="pres">
      <dgm:prSet presAssocID="{F55F3C8B-1C57-B244-839F-B10EC73BCDE5}" presName="Triangle" presStyleLbl="alignNode1" presStyleIdx="5" presStyleCnt="7"/>
      <dgm:spPr/>
    </dgm:pt>
    <dgm:pt modelId="{56828C27-3892-F74D-A9D6-BADD7DAEF7A1}" type="pres">
      <dgm:prSet presAssocID="{95A18578-7A6B-F34E-9837-1DFAABB62C42}" presName="sibTrans" presStyleCnt="0"/>
      <dgm:spPr/>
    </dgm:pt>
    <dgm:pt modelId="{3EBCA9AA-BC97-BD4B-A6C3-68617251D031}" type="pres">
      <dgm:prSet presAssocID="{95A18578-7A6B-F34E-9837-1DFAABB62C42}" presName="space" presStyleCnt="0"/>
      <dgm:spPr/>
    </dgm:pt>
    <dgm:pt modelId="{68A86D16-4492-7040-986A-5F6C76963424}" type="pres">
      <dgm:prSet presAssocID="{F0589D0A-636B-5441-B15E-2AB4C37947E1}" presName="composite" presStyleCnt="0"/>
      <dgm:spPr/>
    </dgm:pt>
    <dgm:pt modelId="{A1CB1783-0C53-6243-99E0-AC1F27EEF46B}" type="pres">
      <dgm:prSet presAssocID="{F0589D0A-636B-5441-B15E-2AB4C37947E1}" presName="LShape" presStyleLbl="alignNode1" presStyleIdx="6" presStyleCnt="7"/>
      <dgm:spPr/>
    </dgm:pt>
    <dgm:pt modelId="{51A3111A-5C65-EB40-9EB4-6435D79BC5C1}" type="pres">
      <dgm:prSet presAssocID="{F0589D0A-636B-5441-B15E-2AB4C37947E1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979DA42-E780-9D44-AE98-88E4A6804D4E}" type="presOf" srcId="{0373A0DA-7572-D34F-9AE3-F1888DDE3AA9}" destId="{60F00F22-48B7-A945-B685-93D2A0D14B58}" srcOrd="0" destOrd="0" presId="urn:microsoft.com/office/officeart/2009/3/layout/StepUpProcess"/>
    <dgm:cxn modelId="{815A620C-426B-C445-BFCC-5B3ED15EF2AA}" srcId="{F0589D0A-636B-5441-B15E-2AB4C37947E1}" destId="{8500CE2D-FBB4-D749-865B-AA5D8170BFE4}" srcOrd="0" destOrd="0" parTransId="{69679AE9-DE13-9349-9983-C91F2B6B1C96}" sibTransId="{C1347210-2EA3-604A-BB12-1365A39019D4}"/>
    <dgm:cxn modelId="{F6205C5D-1DC9-AB4F-A70C-7F7AE035FB2A}" type="presOf" srcId="{7E017021-9BC8-EF4B-AB9C-55BCCC13F1A1}" destId="{21A73901-E679-684D-9453-C01BB2D43F50}" srcOrd="0" destOrd="1" presId="urn:microsoft.com/office/officeart/2009/3/layout/StepUpProcess"/>
    <dgm:cxn modelId="{94557A15-30C0-2347-A927-BC1AD5ED5142}" srcId="{0373A0DA-7572-D34F-9AE3-F1888DDE3AA9}" destId="{F55F3C8B-1C57-B244-839F-B10EC73BCDE5}" srcOrd="2" destOrd="0" parTransId="{0227C319-EA6D-8C4A-8BA5-A906F08A9758}" sibTransId="{95A18578-7A6B-F34E-9837-1DFAABB62C42}"/>
    <dgm:cxn modelId="{BF8CE38D-43FB-C34D-9530-23D50E2B71C8}" srcId="{0373A0DA-7572-D34F-9AE3-F1888DDE3AA9}" destId="{C1FBEA38-8212-514A-8B14-A32BD1E70B82}" srcOrd="1" destOrd="0" parTransId="{2D0EE277-2E96-2042-BFB1-6C3F9809C0D7}" sibTransId="{EB899709-9302-ED4E-8002-D835DB5414ED}"/>
    <dgm:cxn modelId="{E57B1234-C524-A04D-A4BE-A204D58C75CC}" type="presOf" srcId="{8500CE2D-FBB4-D749-865B-AA5D8170BFE4}" destId="{51A3111A-5C65-EB40-9EB4-6435D79BC5C1}" srcOrd="0" destOrd="1" presId="urn:microsoft.com/office/officeart/2009/3/layout/StepUpProcess"/>
    <dgm:cxn modelId="{4A1E20A0-2A55-5F40-9DC3-80173C4562E4}" type="presOf" srcId="{C1FBEA38-8212-514A-8B14-A32BD1E70B82}" destId="{E43A2C0A-AD4C-9547-B074-C8DEE51B5C63}" srcOrd="0" destOrd="0" presId="urn:microsoft.com/office/officeart/2009/3/layout/StepUpProcess"/>
    <dgm:cxn modelId="{5D2A26BF-5832-5341-A800-7EC04674EF44}" type="presOf" srcId="{197AB733-57DE-5D4B-9EEE-AD9DB631B6BD}" destId="{4B819FA0-D543-A44C-BCB7-BF92D364CAE1}" srcOrd="0" destOrd="1" presId="urn:microsoft.com/office/officeart/2009/3/layout/StepUpProcess"/>
    <dgm:cxn modelId="{FD49CDDC-F470-EF47-AE32-6FFC915DEDDC}" srcId="{C1FBEA38-8212-514A-8B14-A32BD1E70B82}" destId="{110E6625-188C-7245-AAF1-95A5865A3CCB}" srcOrd="0" destOrd="0" parTransId="{76E3F10B-5719-ED43-94ED-9355BE733CC2}" sibTransId="{F5C7F6C4-66D7-034D-B0C4-ACCA1EE76EF8}"/>
    <dgm:cxn modelId="{8F0D832A-30BA-5B40-ABAC-AE698F645BD9}" type="presOf" srcId="{F0589D0A-636B-5441-B15E-2AB4C37947E1}" destId="{51A3111A-5C65-EB40-9EB4-6435D79BC5C1}" srcOrd="0" destOrd="0" presId="urn:microsoft.com/office/officeart/2009/3/layout/StepUpProcess"/>
    <dgm:cxn modelId="{D9816ED7-7E4D-944C-97EB-345A3520894A}" srcId="{0373A0DA-7572-D34F-9AE3-F1888DDE3AA9}" destId="{014D7397-B64A-D34B-A73F-04B76CFE36D5}" srcOrd="0" destOrd="0" parTransId="{DD104756-E912-6340-9E87-4F361AD7B2F9}" sibTransId="{A4BD3168-8AC6-B642-B0FB-EC918570CAB7}"/>
    <dgm:cxn modelId="{C591CD09-F97A-D943-94C0-DC9A1D73A0CE}" type="presOf" srcId="{110E6625-188C-7245-AAF1-95A5865A3CCB}" destId="{E43A2C0A-AD4C-9547-B074-C8DEE51B5C63}" srcOrd="0" destOrd="1" presId="urn:microsoft.com/office/officeart/2009/3/layout/StepUpProcess"/>
    <dgm:cxn modelId="{70A216BA-67E9-BE44-B238-5265CC712A61}" srcId="{014D7397-B64A-D34B-A73F-04B76CFE36D5}" destId="{197AB733-57DE-5D4B-9EEE-AD9DB631B6BD}" srcOrd="0" destOrd="0" parTransId="{B1E7853A-17FD-B047-AFD6-8B63918F0F4A}" sibTransId="{06EE48A8-840A-9240-895C-548C80971D0D}"/>
    <dgm:cxn modelId="{CFD22692-A2CD-0B4A-B27F-715D6FA6FD86}" srcId="{F55F3C8B-1C57-B244-839F-B10EC73BCDE5}" destId="{7E017021-9BC8-EF4B-AB9C-55BCCC13F1A1}" srcOrd="0" destOrd="0" parTransId="{001668CA-CF5A-314D-B74E-5CEE5F00B25A}" sibTransId="{C014E4CA-0A8D-9F4F-AEFB-62FC369C7926}"/>
    <dgm:cxn modelId="{953CC454-79FA-E240-8C98-0C3224321B8D}" type="presOf" srcId="{014D7397-B64A-D34B-A73F-04B76CFE36D5}" destId="{4B819FA0-D543-A44C-BCB7-BF92D364CAE1}" srcOrd="0" destOrd="0" presId="urn:microsoft.com/office/officeart/2009/3/layout/StepUpProcess"/>
    <dgm:cxn modelId="{B4846D56-ECC0-2045-AC3D-02DEF3C3B7AA}" type="presOf" srcId="{F55F3C8B-1C57-B244-839F-B10EC73BCDE5}" destId="{21A73901-E679-684D-9453-C01BB2D43F50}" srcOrd="0" destOrd="0" presId="urn:microsoft.com/office/officeart/2009/3/layout/StepUpProcess"/>
    <dgm:cxn modelId="{4A2151B9-2734-D946-B91F-019251CAEB9B}" srcId="{0373A0DA-7572-D34F-9AE3-F1888DDE3AA9}" destId="{F0589D0A-636B-5441-B15E-2AB4C37947E1}" srcOrd="3" destOrd="0" parTransId="{4062B4C5-992A-1846-AC6A-C49D62C2B2FB}" sibTransId="{C8D53E9E-9956-B64B-ACE2-44F2A85AB293}"/>
    <dgm:cxn modelId="{4B171FE1-18B3-2744-986F-642C88448B17}" type="presParOf" srcId="{60F00F22-48B7-A945-B685-93D2A0D14B58}" destId="{7B0FDF8A-C556-304B-87AE-1F518620E159}" srcOrd="0" destOrd="0" presId="urn:microsoft.com/office/officeart/2009/3/layout/StepUpProcess"/>
    <dgm:cxn modelId="{3FD77A95-6BBA-1643-A94A-3D92585A31E4}" type="presParOf" srcId="{7B0FDF8A-C556-304B-87AE-1F518620E159}" destId="{A53D87AB-C867-F042-A666-6146DBFFE57C}" srcOrd="0" destOrd="0" presId="urn:microsoft.com/office/officeart/2009/3/layout/StepUpProcess"/>
    <dgm:cxn modelId="{43E8466B-7018-3041-99C4-92FDC9511AE0}" type="presParOf" srcId="{7B0FDF8A-C556-304B-87AE-1F518620E159}" destId="{4B819FA0-D543-A44C-BCB7-BF92D364CAE1}" srcOrd="1" destOrd="0" presId="urn:microsoft.com/office/officeart/2009/3/layout/StepUpProcess"/>
    <dgm:cxn modelId="{0EB00B39-5B40-7A42-855B-D5B868B981A8}" type="presParOf" srcId="{7B0FDF8A-C556-304B-87AE-1F518620E159}" destId="{EDE04C92-DFB8-FF45-8468-B2DDF8A00A86}" srcOrd="2" destOrd="0" presId="urn:microsoft.com/office/officeart/2009/3/layout/StepUpProcess"/>
    <dgm:cxn modelId="{651DAA0D-C6B5-384B-AB36-7168DFEA61D3}" type="presParOf" srcId="{60F00F22-48B7-A945-B685-93D2A0D14B58}" destId="{EFE12334-22E9-7A49-AF69-8455D3724377}" srcOrd="1" destOrd="0" presId="urn:microsoft.com/office/officeart/2009/3/layout/StepUpProcess"/>
    <dgm:cxn modelId="{C7574881-939F-1947-911D-9D28A8CC6698}" type="presParOf" srcId="{EFE12334-22E9-7A49-AF69-8455D3724377}" destId="{44F0124D-AEDF-804C-B5F1-A172EA147C33}" srcOrd="0" destOrd="0" presId="urn:microsoft.com/office/officeart/2009/3/layout/StepUpProcess"/>
    <dgm:cxn modelId="{8E426984-AD03-0648-BD0F-B19B761C3C36}" type="presParOf" srcId="{60F00F22-48B7-A945-B685-93D2A0D14B58}" destId="{E139E4B8-4848-9043-9168-F7093B5D0D17}" srcOrd="2" destOrd="0" presId="urn:microsoft.com/office/officeart/2009/3/layout/StepUpProcess"/>
    <dgm:cxn modelId="{E7518AED-035D-7E42-9985-20211174D5FA}" type="presParOf" srcId="{E139E4B8-4848-9043-9168-F7093B5D0D17}" destId="{D19A743E-FAC2-0548-B3A6-CDF0EFD133DA}" srcOrd="0" destOrd="0" presId="urn:microsoft.com/office/officeart/2009/3/layout/StepUpProcess"/>
    <dgm:cxn modelId="{AAE1ED8A-087C-AF48-824A-34B053833198}" type="presParOf" srcId="{E139E4B8-4848-9043-9168-F7093B5D0D17}" destId="{E43A2C0A-AD4C-9547-B074-C8DEE51B5C63}" srcOrd="1" destOrd="0" presId="urn:microsoft.com/office/officeart/2009/3/layout/StepUpProcess"/>
    <dgm:cxn modelId="{74CFB244-C630-854B-9811-B426ED0D5A05}" type="presParOf" srcId="{E139E4B8-4848-9043-9168-F7093B5D0D17}" destId="{7BAAE7AA-6D79-D947-99AB-2525ADFCE8F9}" srcOrd="2" destOrd="0" presId="urn:microsoft.com/office/officeart/2009/3/layout/StepUpProcess"/>
    <dgm:cxn modelId="{16AED6C8-E933-6D40-8BB9-205FCB0B637F}" type="presParOf" srcId="{60F00F22-48B7-A945-B685-93D2A0D14B58}" destId="{A32D935B-F8C6-0341-80B3-BAC545C889D7}" srcOrd="3" destOrd="0" presId="urn:microsoft.com/office/officeart/2009/3/layout/StepUpProcess"/>
    <dgm:cxn modelId="{91A6F5A0-7909-484A-9C83-BBE0A798C193}" type="presParOf" srcId="{A32D935B-F8C6-0341-80B3-BAC545C889D7}" destId="{14F64498-4872-7E4E-93B0-558EEDDEAFD2}" srcOrd="0" destOrd="0" presId="urn:microsoft.com/office/officeart/2009/3/layout/StepUpProcess"/>
    <dgm:cxn modelId="{8DBF28D1-C578-4242-9167-22D5212B2C90}" type="presParOf" srcId="{60F00F22-48B7-A945-B685-93D2A0D14B58}" destId="{A24AF0E2-8F54-0D43-B1F1-DBFC576CE582}" srcOrd="4" destOrd="0" presId="urn:microsoft.com/office/officeart/2009/3/layout/StepUpProcess"/>
    <dgm:cxn modelId="{FA25E296-0F59-FA40-A3BF-A2A7A3F10C8E}" type="presParOf" srcId="{A24AF0E2-8F54-0D43-B1F1-DBFC576CE582}" destId="{C3BBE2BD-DFF2-0F4A-A7B5-8A4C34C504FC}" srcOrd="0" destOrd="0" presId="urn:microsoft.com/office/officeart/2009/3/layout/StepUpProcess"/>
    <dgm:cxn modelId="{35EA0047-EE01-D14C-96CC-D059E153D901}" type="presParOf" srcId="{A24AF0E2-8F54-0D43-B1F1-DBFC576CE582}" destId="{21A73901-E679-684D-9453-C01BB2D43F50}" srcOrd="1" destOrd="0" presId="urn:microsoft.com/office/officeart/2009/3/layout/StepUpProcess"/>
    <dgm:cxn modelId="{B5F15095-E71B-5E45-90A7-7FABBE5CF4EF}" type="presParOf" srcId="{A24AF0E2-8F54-0D43-B1F1-DBFC576CE582}" destId="{327BBC9C-8CB0-9345-A74F-E387994F6247}" srcOrd="2" destOrd="0" presId="urn:microsoft.com/office/officeart/2009/3/layout/StepUpProcess"/>
    <dgm:cxn modelId="{0B07CAF7-3227-0440-BFB8-16366E345BEB}" type="presParOf" srcId="{60F00F22-48B7-A945-B685-93D2A0D14B58}" destId="{56828C27-3892-F74D-A9D6-BADD7DAEF7A1}" srcOrd="5" destOrd="0" presId="urn:microsoft.com/office/officeart/2009/3/layout/StepUpProcess"/>
    <dgm:cxn modelId="{7F60CA66-7A1D-1147-B348-1EB9D89E8CEE}" type="presParOf" srcId="{56828C27-3892-F74D-A9D6-BADD7DAEF7A1}" destId="{3EBCA9AA-BC97-BD4B-A6C3-68617251D031}" srcOrd="0" destOrd="0" presId="urn:microsoft.com/office/officeart/2009/3/layout/StepUpProcess"/>
    <dgm:cxn modelId="{12A97DD2-C8D6-AC40-B705-F2B778F43B72}" type="presParOf" srcId="{60F00F22-48B7-A945-B685-93D2A0D14B58}" destId="{68A86D16-4492-7040-986A-5F6C76963424}" srcOrd="6" destOrd="0" presId="urn:microsoft.com/office/officeart/2009/3/layout/StepUpProcess"/>
    <dgm:cxn modelId="{5DE0552D-F0B9-B046-A2FD-0BFE4FC251FB}" type="presParOf" srcId="{68A86D16-4492-7040-986A-5F6C76963424}" destId="{A1CB1783-0C53-6243-99E0-AC1F27EEF46B}" srcOrd="0" destOrd="0" presId="urn:microsoft.com/office/officeart/2009/3/layout/StepUpProcess"/>
    <dgm:cxn modelId="{CBEE6609-8FEC-0B4F-BE95-CF36D3FFB4BA}" type="presParOf" srcId="{68A86D16-4492-7040-986A-5F6C76963424}" destId="{51A3111A-5C65-EB40-9EB4-6435D79BC5C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0F2B84-B47A-4F30-B3A4-F4F3CBFB762E}">
      <dsp:nvSpPr>
        <dsp:cNvPr id="0" name=""/>
        <dsp:cNvSpPr/>
      </dsp:nvSpPr>
      <dsp:spPr>
        <a:xfrm>
          <a:off x="360939" y="1274565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94CA6B-5775-4501-B145-D40233A24F0B}">
      <dsp:nvSpPr>
        <dsp:cNvPr id="0" name=""/>
        <dsp:cNvSpPr/>
      </dsp:nvSpPr>
      <dsp:spPr>
        <a:xfrm>
          <a:off x="594939" y="1508565"/>
          <a:ext cx="630000" cy="630000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4E48E5-D209-47FC-B32A-7D20B61074FC}">
      <dsp:nvSpPr>
        <dsp:cNvPr id="0" name=""/>
        <dsp:cNvSpPr/>
      </dsp:nvSpPr>
      <dsp:spPr>
        <a:xfrm>
          <a:off x="9939" y="2714565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s-ES" sz="1100" kern="1200"/>
            <a:t>Proceso activo con poder transformativo.</a:t>
          </a:r>
          <a:endParaRPr lang="en-US" sz="1100" kern="1200"/>
        </a:p>
      </dsp:txBody>
      <dsp:txXfrm>
        <a:off x="9939" y="2714565"/>
        <a:ext cx="1800000" cy="720000"/>
      </dsp:txXfrm>
    </dsp:sp>
    <dsp:sp modelId="{C01BE3F5-4551-4F63-9847-7297D5C3F349}">
      <dsp:nvSpPr>
        <dsp:cNvPr id="0" name=""/>
        <dsp:cNvSpPr/>
      </dsp:nvSpPr>
      <dsp:spPr>
        <a:xfrm>
          <a:off x="2475940" y="1274565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49364B-B759-417B-AC83-3DE93184F004}">
      <dsp:nvSpPr>
        <dsp:cNvPr id="0" name=""/>
        <dsp:cNvSpPr/>
      </dsp:nvSpPr>
      <dsp:spPr>
        <a:xfrm>
          <a:off x="2709940" y="1508565"/>
          <a:ext cx="630000" cy="630000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454B4-F7AA-4EAF-99A9-CF6BD038FC60}">
      <dsp:nvSpPr>
        <dsp:cNvPr id="0" name=""/>
        <dsp:cNvSpPr/>
      </dsp:nvSpPr>
      <dsp:spPr>
        <a:xfrm>
          <a:off x="2124940" y="2714565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s-ES" sz="1100" kern="1200"/>
            <a:t>Aprendizaje a través de la acción y la reflexión.</a:t>
          </a:r>
          <a:endParaRPr lang="en-US" sz="1100" kern="1200"/>
        </a:p>
      </dsp:txBody>
      <dsp:txXfrm>
        <a:off x="2124940" y="2714565"/>
        <a:ext cx="1800000" cy="720000"/>
      </dsp:txXfrm>
    </dsp:sp>
    <dsp:sp modelId="{E7BCBC10-F610-404F-9088-7AD7DBE90872}">
      <dsp:nvSpPr>
        <dsp:cNvPr id="0" name=""/>
        <dsp:cNvSpPr/>
      </dsp:nvSpPr>
      <dsp:spPr>
        <a:xfrm>
          <a:off x="4590940" y="1274565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C653E1-778C-4C97-A0C0-DE4828B30654}">
      <dsp:nvSpPr>
        <dsp:cNvPr id="0" name=""/>
        <dsp:cNvSpPr/>
      </dsp:nvSpPr>
      <dsp:spPr>
        <a:xfrm>
          <a:off x="4824940" y="1508565"/>
          <a:ext cx="630000" cy="630000"/>
        </a:xfrm>
        <a:prstGeom prst="rect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71C6B9-E528-4988-8B40-F78DFC7D6FE1}">
      <dsp:nvSpPr>
        <dsp:cNvPr id="0" name=""/>
        <dsp:cNvSpPr/>
      </dsp:nvSpPr>
      <dsp:spPr>
        <a:xfrm>
          <a:off x="4239940" y="2714565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s-ES" sz="1100" kern="1200"/>
            <a:t>Verdaderas experiencias con efectos en mente y cuerpo.</a:t>
          </a:r>
          <a:endParaRPr lang="en-US" sz="1100" kern="1200"/>
        </a:p>
      </dsp:txBody>
      <dsp:txXfrm>
        <a:off x="4239940" y="2714565"/>
        <a:ext cx="1800000" cy="720000"/>
      </dsp:txXfrm>
    </dsp:sp>
    <dsp:sp modelId="{CC5BF602-621B-4047-96EE-366C5B26E332}">
      <dsp:nvSpPr>
        <dsp:cNvPr id="0" name=""/>
        <dsp:cNvSpPr/>
      </dsp:nvSpPr>
      <dsp:spPr>
        <a:xfrm>
          <a:off x="6705940" y="1274565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428A56-BEDF-4AC2-A166-175B001A9636}">
      <dsp:nvSpPr>
        <dsp:cNvPr id="0" name=""/>
        <dsp:cNvSpPr/>
      </dsp:nvSpPr>
      <dsp:spPr>
        <a:xfrm>
          <a:off x="6939940" y="1508565"/>
          <a:ext cx="630000" cy="630000"/>
        </a:xfrm>
        <a:prstGeom prst="rect">
          <a:avLst/>
        </a:prstGeom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7C5AF9-BFCD-4EF6-8424-7B74BD5EE060}">
      <dsp:nvSpPr>
        <dsp:cNvPr id="0" name=""/>
        <dsp:cNvSpPr/>
      </dsp:nvSpPr>
      <dsp:spPr>
        <a:xfrm>
          <a:off x="6354940" y="2714565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s-ES" sz="1100" kern="1200"/>
            <a:t>Desarrolla liderazgo, crea comunidad y construye capacidad organizacional.</a:t>
          </a:r>
          <a:endParaRPr lang="en-US" sz="1100" kern="1200"/>
        </a:p>
      </dsp:txBody>
      <dsp:txXfrm>
        <a:off x="6354940" y="2714565"/>
        <a:ext cx="18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3F8914-157B-D94D-B6E1-62563B8361E9}">
      <dsp:nvSpPr>
        <dsp:cNvPr id="0" name=""/>
        <dsp:cNvSpPr/>
      </dsp:nvSpPr>
      <dsp:spPr>
        <a:xfrm>
          <a:off x="2450287" y="1670"/>
          <a:ext cx="1457598" cy="9474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Problema</a:t>
          </a:r>
          <a:endParaRPr lang="en-US" sz="2000" kern="1200" dirty="0"/>
        </a:p>
      </dsp:txBody>
      <dsp:txXfrm>
        <a:off x="2496537" y="47920"/>
        <a:ext cx="1365098" cy="854939"/>
      </dsp:txXfrm>
    </dsp:sp>
    <dsp:sp modelId="{3A415773-ABA2-2B47-9394-65AA170D8DF4}">
      <dsp:nvSpPr>
        <dsp:cNvPr id="0" name=""/>
        <dsp:cNvSpPr/>
      </dsp:nvSpPr>
      <dsp:spPr>
        <a:xfrm>
          <a:off x="1614597" y="475389"/>
          <a:ext cx="3128978" cy="3128978"/>
        </a:xfrm>
        <a:custGeom>
          <a:avLst/>
          <a:gdLst/>
          <a:ahLst/>
          <a:cxnLst/>
          <a:rect l="0" t="0" r="0" b="0"/>
          <a:pathLst>
            <a:path>
              <a:moveTo>
                <a:pt x="2303775" y="185692"/>
              </a:moveTo>
              <a:arcTo wR="1564489" hR="1564489" stAng="17891966" swAng="2624406"/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578D2C-46B2-3740-BAC7-C68AE6753E91}">
      <dsp:nvSpPr>
        <dsp:cNvPr id="0" name=""/>
        <dsp:cNvSpPr/>
      </dsp:nvSpPr>
      <dsp:spPr>
        <a:xfrm>
          <a:off x="4014776" y="1566159"/>
          <a:ext cx="1457598" cy="94743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Plan</a:t>
          </a:r>
        </a:p>
      </dsp:txBody>
      <dsp:txXfrm>
        <a:off x="4061026" y="1612409"/>
        <a:ext cx="1365098" cy="854939"/>
      </dsp:txXfrm>
    </dsp:sp>
    <dsp:sp modelId="{73C30A10-EE95-BF42-9ECD-8D458ACB83CD}">
      <dsp:nvSpPr>
        <dsp:cNvPr id="0" name=""/>
        <dsp:cNvSpPr/>
      </dsp:nvSpPr>
      <dsp:spPr>
        <a:xfrm>
          <a:off x="1614597" y="475389"/>
          <a:ext cx="3128978" cy="3128978"/>
        </a:xfrm>
        <a:custGeom>
          <a:avLst/>
          <a:gdLst/>
          <a:ahLst/>
          <a:cxnLst/>
          <a:rect l="0" t="0" r="0" b="0"/>
          <a:pathLst>
            <a:path>
              <a:moveTo>
                <a:pt x="3051895" y="2049513"/>
              </a:moveTo>
              <a:arcTo wR="1564489" hR="1564489" stAng="1083629" swAng="2624406"/>
            </a:path>
          </a:pathLst>
        </a:custGeom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800616-62E7-E04B-9088-72A09356048E}">
      <dsp:nvSpPr>
        <dsp:cNvPr id="0" name=""/>
        <dsp:cNvSpPr/>
      </dsp:nvSpPr>
      <dsp:spPr>
        <a:xfrm>
          <a:off x="2450287" y="3130648"/>
          <a:ext cx="1457598" cy="94743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Prueba</a:t>
          </a:r>
          <a:endParaRPr lang="en-US" sz="2000" kern="1200" dirty="0"/>
        </a:p>
      </dsp:txBody>
      <dsp:txXfrm>
        <a:off x="2496537" y="3176898"/>
        <a:ext cx="1365098" cy="854939"/>
      </dsp:txXfrm>
    </dsp:sp>
    <dsp:sp modelId="{18090248-E07A-1F48-8940-D43BA450A88F}">
      <dsp:nvSpPr>
        <dsp:cNvPr id="0" name=""/>
        <dsp:cNvSpPr/>
      </dsp:nvSpPr>
      <dsp:spPr>
        <a:xfrm>
          <a:off x="1614597" y="475389"/>
          <a:ext cx="3128978" cy="3128978"/>
        </a:xfrm>
        <a:custGeom>
          <a:avLst/>
          <a:gdLst/>
          <a:ahLst/>
          <a:cxnLst/>
          <a:rect l="0" t="0" r="0" b="0"/>
          <a:pathLst>
            <a:path>
              <a:moveTo>
                <a:pt x="825202" y="2943286"/>
              </a:moveTo>
              <a:arcTo wR="1564489" hR="1564489" stAng="7091966" swAng="2624406"/>
            </a:path>
          </a:pathLst>
        </a:custGeom>
        <a:noFill/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05515D-106B-3642-9557-E9954AFACE2F}">
      <dsp:nvSpPr>
        <dsp:cNvPr id="0" name=""/>
        <dsp:cNvSpPr/>
      </dsp:nvSpPr>
      <dsp:spPr>
        <a:xfrm>
          <a:off x="885798" y="1566159"/>
          <a:ext cx="1457598" cy="9474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Reflexión</a:t>
          </a:r>
          <a:endParaRPr lang="en-US" sz="2000" kern="1200" dirty="0"/>
        </a:p>
      </dsp:txBody>
      <dsp:txXfrm>
        <a:off x="932048" y="1612409"/>
        <a:ext cx="1365098" cy="854939"/>
      </dsp:txXfrm>
    </dsp:sp>
    <dsp:sp modelId="{8686082F-81AF-FF40-957D-D1DD82D22743}">
      <dsp:nvSpPr>
        <dsp:cNvPr id="0" name=""/>
        <dsp:cNvSpPr/>
      </dsp:nvSpPr>
      <dsp:spPr>
        <a:xfrm>
          <a:off x="1614597" y="475389"/>
          <a:ext cx="3128978" cy="3128978"/>
        </a:xfrm>
        <a:custGeom>
          <a:avLst/>
          <a:gdLst/>
          <a:ahLst/>
          <a:cxnLst/>
          <a:rect l="0" t="0" r="0" b="0"/>
          <a:pathLst>
            <a:path>
              <a:moveTo>
                <a:pt x="77082" y="1079465"/>
              </a:moveTo>
              <a:arcTo wR="1564489" hR="1564489" stAng="11883629" swAng="2624406"/>
            </a:path>
          </a:pathLst>
        </a:custGeom>
        <a:noFill/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D87AB-C867-F042-A666-6146DBFFE57C}">
      <dsp:nvSpPr>
        <dsp:cNvPr id="0" name=""/>
        <dsp:cNvSpPr/>
      </dsp:nvSpPr>
      <dsp:spPr>
        <a:xfrm rot="5400000">
          <a:off x="341773" y="1982587"/>
          <a:ext cx="1020626" cy="169830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4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B819FA0-D543-A44C-BCB7-BF92D364CAE1}">
      <dsp:nvSpPr>
        <dsp:cNvPr id="0" name=""/>
        <dsp:cNvSpPr/>
      </dsp:nvSpPr>
      <dsp:spPr>
        <a:xfrm>
          <a:off x="233348" y="2588324"/>
          <a:ext cx="1739148" cy="1343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EMPATIZAR</a:t>
          </a:r>
          <a:endParaRPr lang="en-GB" sz="1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/>
            <a:t>Comprender</a:t>
          </a:r>
          <a:r>
            <a:rPr lang="en-US" sz="1600" kern="1200" dirty="0"/>
            <a:t> de </a:t>
          </a:r>
          <a:r>
            <a:rPr lang="en-US" sz="1600" kern="1200" dirty="0" err="1"/>
            <a:t>dónde</a:t>
          </a:r>
          <a:r>
            <a:rPr lang="en-US" sz="1600" kern="1200" dirty="0"/>
            <a:t> </a:t>
          </a:r>
          <a:r>
            <a:rPr lang="en-US" sz="1600" kern="1200" dirty="0" err="1"/>
            <a:t>viene</a:t>
          </a:r>
          <a:r>
            <a:rPr lang="en-US" sz="1600" kern="1200" dirty="0"/>
            <a:t> la </a:t>
          </a:r>
          <a:r>
            <a:rPr lang="en-US" sz="1600" kern="1200" dirty="0" err="1"/>
            <a:t>perspectiva</a:t>
          </a:r>
          <a:r>
            <a:rPr lang="en-US" sz="1600" kern="1200" dirty="0"/>
            <a:t> de </a:t>
          </a:r>
          <a:r>
            <a:rPr lang="en-US" sz="1600" kern="1200" dirty="0" err="1"/>
            <a:t>los</a:t>
          </a:r>
          <a:r>
            <a:rPr lang="en-US" sz="1600" kern="1200" dirty="0"/>
            <a:t> </a:t>
          </a:r>
          <a:r>
            <a:rPr lang="en-US" sz="1600" kern="1200" dirty="0" err="1"/>
            <a:t>otros</a:t>
          </a:r>
          <a:r>
            <a:rPr lang="en-US" sz="1600" kern="1200" dirty="0"/>
            <a:t> y </a:t>
          </a:r>
          <a:r>
            <a:rPr lang="en-US" sz="1600" kern="1200" dirty="0" err="1"/>
            <a:t>ponernos</a:t>
          </a:r>
          <a:r>
            <a:rPr lang="en-US" sz="1600" kern="1200" dirty="0"/>
            <a:t> </a:t>
          </a:r>
          <a:r>
            <a:rPr lang="en-US" sz="1600" kern="1200" dirty="0" err="1"/>
            <a:t>en</a:t>
          </a:r>
          <a:r>
            <a:rPr lang="en-US" sz="1600" kern="1200" dirty="0"/>
            <a:t> </a:t>
          </a:r>
          <a:r>
            <a:rPr lang="en-US" sz="1600" kern="1200" dirty="0" err="1"/>
            <a:t>su</a:t>
          </a:r>
          <a:r>
            <a:rPr lang="en-US" sz="1600" kern="1200" dirty="0"/>
            <a:t> </a:t>
          </a:r>
          <a:r>
            <a:rPr lang="en-US" sz="1600" kern="1200" dirty="0" err="1"/>
            <a:t>lugar</a:t>
          </a:r>
          <a:r>
            <a:rPr lang="en-US" sz="1600" kern="1200" dirty="0"/>
            <a:t> </a:t>
          </a:r>
        </a:p>
      </dsp:txBody>
      <dsp:txXfrm>
        <a:off x="233348" y="2588324"/>
        <a:ext cx="1739148" cy="1343970"/>
      </dsp:txXfrm>
    </dsp:sp>
    <dsp:sp modelId="{EDE04C92-DFB8-FF45-8468-B2DDF8A00A86}">
      <dsp:nvSpPr>
        <dsp:cNvPr id="0" name=""/>
        <dsp:cNvSpPr/>
      </dsp:nvSpPr>
      <dsp:spPr>
        <a:xfrm>
          <a:off x="1415350" y="1857556"/>
          <a:ext cx="289289" cy="289289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-1262685"/>
                <a:satOff val="4727"/>
                <a:lumOff val="65"/>
                <a:alphaOff val="0"/>
                <a:tint val="98000"/>
                <a:lumMod val="110000"/>
              </a:schemeClr>
            </a:gs>
            <a:gs pos="84000">
              <a:schemeClr val="accent4">
                <a:hueOff val="-1262685"/>
                <a:satOff val="4727"/>
                <a:lumOff val="65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4">
              <a:hueOff val="-1262685"/>
              <a:satOff val="4727"/>
              <a:lumOff val="65"/>
              <a:alphaOff val="0"/>
            </a:schemeClr>
          </a:solidFill>
          <a:prstDash val="solid"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19A743E-FAC2-0548-B3A6-CDF0EFD133DA}">
      <dsp:nvSpPr>
        <dsp:cNvPr id="0" name=""/>
        <dsp:cNvSpPr/>
      </dsp:nvSpPr>
      <dsp:spPr>
        <a:xfrm rot="5400000">
          <a:off x="2321709" y="1518126"/>
          <a:ext cx="1020626" cy="169830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-2525370"/>
                <a:satOff val="9455"/>
                <a:lumOff val="131"/>
                <a:alphaOff val="0"/>
                <a:tint val="98000"/>
                <a:lumMod val="110000"/>
              </a:schemeClr>
            </a:gs>
            <a:gs pos="84000">
              <a:schemeClr val="accent4">
                <a:hueOff val="-2525370"/>
                <a:satOff val="9455"/>
                <a:lumOff val="131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4">
              <a:hueOff val="-2525370"/>
              <a:satOff val="9455"/>
              <a:lumOff val="131"/>
              <a:alphaOff val="0"/>
            </a:schemeClr>
          </a:solidFill>
          <a:prstDash val="solid"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3A2C0A-AD4C-9547-B074-C8DEE51B5C63}">
      <dsp:nvSpPr>
        <dsp:cNvPr id="0" name=""/>
        <dsp:cNvSpPr/>
      </dsp:nvSpPr>
      <dsp:spPr>
        <a:xfrm>
          <a:off x="2151341" y="2025552"/>
          <a:ext cx="1533234" cy="1343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/>
            <a:t>ASK QUESTIONS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Ask Questions (</a:t>
          </a:r>
          <a:r>
            <a:rPr lang="en-US" sz="1600" kern="1200" dirty="0" err="1"/>
            <a:t>hacer</a:t>
          </a:r>
          <a:r>
            <a:rPr lang="en-US" sz="1600" kern="1200" dirty="0"/>
            <a:t> </a:t>
          </a:r>
          <a:r>
            <a:rPr lang="en-US" sz="1600" kern="1200" dirty="0" err="1"/>
            <a:t>preguntas</a:t>
          </a:r>
          <a:r>
            <a:rPr lang="en-US" sz="1600" kern="1200" dirty="0"/>
            <a:t>), </a:t>
          </a:r>
          <a:r>
            <a:rPr lang="en-US" sz="1600" kern="1200" dirty="0" err="1"/>
            <a:t>tratar</a:t>
          </a:r>
          <a:r>
            <a:rPr lang="en-US" sz="1600" kern="1200" dirty="0"/>
            <a:t> de que </a:t>
          </a:r>
          <a:r>
            <a:rPr lang="en-US" sz="1600" kern="1200" dirty="0" err="1"/>
            <a:t>sean</a:t>
          </a:r>
          <a:r>
            <a:rPr lang="en-US" sz="1600" kern="1200" dirty="0"/>
            <a:t> </a:t>
          </a:r>
          <a:r>
            <a:rPr lang="en-US" sz="1600" kern="1200" dirty="0" err="1"/>
            <a:t>abiertas</a:t>
          </a:r>
          <a:r>
            <a:rPr lang="en-US" sz="1600" kern="1200" dirty="0"/>
            <a:t>, </a:t>
          </a:r>
          <a:r>
            <a:rPr lang="en-US" sz="1600" kern="1200" dirty="0" err="1"/>
            <a:t>más</a:t>
          </a:r>
          <a:r>
            <a:rPr lang="en-US" sz="1600" kern="1200" dirty="0"/>
            <a:t> que un simple </a:t>
          </a:r>
          <a:r>
            <a:rPr lang="en-US" sz="1600" kern="1200" dirty="0" err="1" smtClean="0"/>
            <a:t>sí</a:t>
          </a:r>
          <a:r>
            <a:rPr lang="en-US" sz="1600" kern="1200" dirty="0" smtClean="0"/>
            <a:t>/no</a:t>
          </a:r>
          <a:r>
            <a:rPr lang="en-US" sz="1600" kern="1200" dirty="0"/>
            <a:t>.</a:t>
          </a:r>
          <a:endParaRPr lang="en-GB" sz="1600" kern="1200" dirty="0"/>
        </a:p>
      </dsp:txBody>
      <dsp:txXfrm>
        <a:off x="2151341" y="2025552"/>
        <a:ext cx="1533234" cy="1343970"/>
      </dsp:txXfrm>
    </dsp:sp>
    <dsp:sp modelId="{7BAAE7AA-6D79-D947-99AB-2525ADFCE8F9}">
      <dsp:nvSpPr>
        <dsp:cNvPr id="0" name=""/>
        <dsp:cNvSpPr/>
      </dsp:nvSpPr>
      <dsp:spPr>
        <a:xfrm>
          <a:off x="3395286" y="1393096"/>
          <a:ext cx="289289" cy="289289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-3788054"/>
                <a:satOff val="14182"/>
                <a:lumOff val="196"/>
                <a:alphaOff val="0"/>
                <a:tint val="98000"/>
                <a:lumMod val="110000"/>
              </a:schemeClr>
            </a:gs>
            <a:gs pos="84000">
              <a:schemeClr val="accent4">
                <a:hueOff val="-3788054"/>
                <a:satOff val="14182"/>
                <a:lumOff val="196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4">
              <a:hueOff val="-3788054"/>
              <a:satOff val="14182"/>
              <a:lumOff val="196"/>
              <a:alphaOff val="0"/>
            </a:schemeClr>
          </a:solidFill>
          <a:prstDash val="solid"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3BBE2BD-DFF2-0F4A-A7B5-8A4C34C504FC}">
      <dsp:nvSpPr>
        <dsp:cNvPr id="0" name=""/>
        <dsp:cNvSpPr/>
      </dsp:nvSpPr>
      <dsp:spPr>
        <a:xfrm rot="5400000">
          <a:off x="4301644" y="1053666"/>
          <a:ext cx="1020626" cy="169830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-5050739"/>
                <a:satOff val="18909"/>
                <a:lumOff val="261"/>
                <a:alphaOff val="0"/>
                <a:tint val="98000"/>
                <a:lumMod val="110000"/>
              </a:schemeClr>
            </a:gs>
            <a:gs pos="84000">
              <a:schemeClr val="accent4">
                <a:hueOff val="-5050739"/>
                <a:satOff val="18909"/>
                <a:lumOff val="261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4">
              <a:hueOff val="-5050739"/>
              <a:satOff val="18909"/>
              <a:lumOff val="261"/>
              <a:alphaOff val="0"/>
            </a:schemeClr>
          </a:solidFill>
          <a:prstDash val="solid"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1A73901-E679-684D-9453-C01BB2D43F50}">
      <dsp:nvSpPr>
        <dsp:cNvPr id="0" name=""/>
        <dsp:cNvSpPr/>
      </dsp:nvSpPr>
      <dsp:spPr>
        <a:xfrm>
          <a:off x="4131276" y="1561092"/>
          <a:ext cx="1533234" cy="1343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/>
            <a:t>REFRASEAR O PARAFRASEAR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Volver a </a:t>
          </a:r>
          <a:r>
            <a:rPr lang="en-US" sz="1400" kern="1200" dirty="0" err="1"/>
            <a:t>preguntar</a:t>
          </a:r>
          <a:r>
            <a:rPr lang="en-US" sz="1400" kern="1200" dirty="0"/>
            <a:t> lo que </a:t>
          </a:r>
          <a:r>
            <a:rPr lang="en-US" sz="1400" kern="1200" dirty="0" err="1"/>
            <a:t>dijeron</a:t>
          </a:r>
          <a:r>
            <a:rPr lang="en-US" sz="1400" kern="1200" dirty="0"/>
            <a:t> para </a:t>
          </a:r>
          <a:r>
            <a:rPr lang="en-US" sz="1400" kern="1200" dirty="0" err="1"/>
            <a:t>estar</a:t>
          </a:r>
          <a:r>
            <a:rPr lang="en-US" sz="1400" kern="1200" dirty="0"/>
            <a:t> </a:t>
          </a:r>
          <a:r>
            <a:rPr lang="en-US" sz="1400" kern="1200" dirty="0" err="1"/>
            <a:t>seguro</a:t>
          </a:r>
          <a:r>
            <a:rPr lang="en-US" sz="1400" kern="1200" dirty="0"/>
            <a:t> de </a:t>
          </a:r>
          <a:r>
            <a:rPr lang="en-US" sz="1400" kern="1200" dirty="0" err="1"/>
            <a:t>haber</a:t>
          </a:r>
          <a:r>
            <a:rPr lang="en-US" sz="1400" kern="1200" dirty="0"/>
            <a:t> </a:t>
          </a:r>
          <a:r>
            <a:rPr lang="en-US" sz="1400" kern="1200" dirty="0" err="1"/>
            <a:t>escuchado</a:t>
          </a:r>
          <a:r>
            <a:rPr lang="en-US" sz="1400" kern="1200" dirty="0"/>
            <a:t> </a:t>
          </a:r>
          <a:r>
            <a:rPr lang="en-US" sz="1400" kern="1200" dirty="0" err="1"/>
            <a:t>correctamente</a:t>
          </a:r>
          <a:r>
            <a:rPr lang="en-US" sz="1400" kern="1200" dirty="0"/>
            <a:t> y para </a:t>
          </a:r>
          <a:r>
            <a:rPr lang="en-US" sz="1400" kern="1200" dirty="0" err="1"/>
            <a:t>obtener</a:t>
          </a:r>
          <a:r>
            <a:rPr lang="en-US" sz="1400" kern="1200" dirty="0"/>
            <a:t> </a:t>
          </a:r>
          <a:r>
            <a:rPr lang="en-US" sz="1400" kern="1200" dirty="0" err="1"/>
            <a:t>más</a:t>
          </a:r>
          <a:r>
            <a:rPr lang="en-US" sz="1400" kern="1200" dirty="0"/>
            <a:t> </a:t>
          </a:r>
          <a:r>
            <a:rPr lang="en-US" sz="1400" kern="1200" dirty="0" err="1"/>
            <a:t>información</a:t>
          </a:r>
          <a:r>
            <a:rPr lang="en-US" sz="1400" kern="1200" dirty="0"/>
            <a:t>. </a:t>
          </a:r>
        </a:p>
      </dsp:txBody>
      <dsp:txXfrm>
        <a:off x="4131276" y="1561092"/>
        <a:ext cx="1533234" cy="1343970"/>
      </dsp:txXfrm>
    </dsp:sp>
    <dsp:sp modelId="{327BBC9C-8CB0-9345-A74F-E387994F6247}">
      <dsp:nvSpPr>
        <dsp:cNvPr id="0" name=""/>
        <dsp:cNvSpPr/>
      </dsp:nvSpPr>
      <dsp:spPr>
        <a:xfrm>
          <a:off x="5375221" y="928635"/>
          <a:ext cx="289289" cy="289289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-6313423"/>
                <a:satOff val="23637"/>
                <a:lumOff val="327"/>
                <a:alphaOff val="0"/>
                <a:tint val="98000"/>
                <a:lumMod val="110000"/>
              </a:schemeClr>
            </a:gs>
            <a:gs pos="84000">
              <a:schemeClr val="accent4">
                <a:hueOff val="-6313423"/>
                <a:satOff val="23637"/>
                <a:lumOff val="327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4">
              <a:hueOff val="-6313423"/>
              <a:satOff val="23637"/>
              <a:lumOff val="327"/>
              <a:alphaOff val="0"/>
            </a:schemeClr>
          </a:solidFill>
          <a:prstDash val="solid"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CB1783-0C53-6243-99E0-AC1F27EEF46B}">
      <dsp:nvSpPr>
        <dsp:cNvPr id="0" name=""/>
        <dsp:cNvSpPr/>
      </dsp:nvSpPr>
      <dsp:spPr>
        <a:xfrm rot="5400000">
          <a:off x="6281580" y="589206"/>
          <a:ext cx="1020626" cy="169830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-7576108"/>
                <a:satOff val="28364"/>
                <a:lumOff val="392"/>
                <a:alphaOff val="0"/>
                <a:tint val="98000"/>
                <a:lumMod val="110000"/>
              </a:schemeClr>
            </a:gs>
            <a:gs pos="84000">
              <a:schemeClr val="accent4">
                <a:hueOff val="-7576108"/>
                <a:satOff val="28364"/>
                <a:lumOff val="392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4">
              <a:hueOff val="-7576108"/>
              <a:satOff val="28364"/>
              <a:lumOff val="392"/>
              <a:alphaOff val="0"/>
            </a:schemeClr>
          </a:solidFill>
          <a:prstDash val="solid"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A3111A-5C65-EB40-9EB4-6435D79BC5C1}">
      <dsp:nvSpPr>
        <dsp:cNvPr id="0" name=""/>
        <dsp:cNvSpPr/>
      </dsp:nvSpPr>
      <dsp:spPr>
        <a:xfrm>
          <a:off x="6111212" y="1096632"/>
          <a:ext cx="1533234" cy="1343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SUMMARIZE RESUMIR</a:t>
          </a:r>
          <a:endParaRPr lang="en-GB" sz="14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err="1"/>
            <a:t>Hacer</a:t>
          </a:r>
          <a:r>
            <a:rPr lang="en-US" sz="1600" b="0" kern="1200" dirty="0"/>
            <a:t> un breve </a:t>
          </a:r>
          <a:r>
            <a:rPr lang="en-US" sz="1600" b="0" kern="1200" dirty="0" err="1"/>
            <a:t>resumen</a:t>
          </a:r>
          <a:r>
            <a:rPr lang="en-US" sz="1600" b="0" kern="1200" dirty="0"/>
            <a:t> al final </a:t>
          </a:r>
          <a:r>
            <a:rPr lang="en-US" sz="1600" b="0" kern="1200" dirty="0" err="1"/>
            <a:t>deja</a:t>
          </a:r>
          <a:r>
            <a:rPr lang="en-US" sz="1600" b="0" kern="1200" dirty="0"/>
            <a:t> </a:t>
          </a:r>
          <a:r>
            <a:rPr lang="en-US" sz="1600" b="0" kern="1200" dirty="0" err="1"/>
            <a:t>claro</a:t>
          </a:r>
          <a:r>
            <a:rPr lang="en-US" sz="1600" b="0" kern="1200" dirty="0"/>
            <a:t> las </a:t>
          </a:r>
          <a:r>
            <a:rPr lang="en-US" sz="1600" b="0" kern="1200" dirty="0" err="1"/>
            <a:t>cosas</a:t>
          </a:r>
          <a:r>
            <a:rPr lang="en-US" sz="1600" b="0" kern="1200" dirty="0"/>
            <a:t> y evade </a:t>
          </a:r>
          <a:r>
            <a:rPr lang="en-US" sz="1600" b="0" kern="1200" dirty="0" err="1"/>
            <a:t>los</a:t>
          </a:r>
          <a:r>
            <a:rPr lang="en-US" sz="1600" b="0" kern="1200" dirty="0"/>
            <a:t> </a:t>
          </a:r>
          <a:r>
            <a:rPr lang="en-US" sz="1600" b="0" kern="1200" dirty="0" err="1"/>
            <a:t>malentendidos</a:t>
          </a:r>
          <a:r>
            <a:rPr lang="en-US" sz="1600" b="0" kern="1200" dirty="0"/>
            <a:t>.</a:t>
          </a:r>
        </a:p>
      </dsp:txBody>
      <dsp:txXfrm>
        <a:off x="6111212" y="1096632"/>
        <a:ext cx="1533234" cy="13439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 xmlns="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22996-E7A0-F244-89E7-9E4BB0146ECB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389E1-ABC7-354C-A25C-D8B7C9E3B6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9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389E1-ABC7-354C-A25C-D8B7C9E3B6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0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50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6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9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72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06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42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1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81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71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77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41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A822907-8A9D-4F6B-98F6-913902AD56B5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94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xmlns="" id="{DA182162-B517-4B41-B039-339F87FAE1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xmlns="" id="{49B5AD54-1E68-4239-A6AF-FE0F49BB8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31610" y="457200"/>
            <a:ext cx="2777490" cy="593336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6D00600-964B-284A-8994-464FF8FD021A}"/>
              </a:ext>
            </a:extLst>
          </p:cNvPr>
          <p:cNvSpPr/>
          <p:nvPr/>
        </p:nvSpPr>
        <p:spPr>
          <a:xfrm>
            <a:off x="444128" y="4182256"/>
            <a:ext cx="8352238" cy="2374826"/>
          </a:xfrm>
          <a:prstGeom prst="rect">
            <a:avLst/>
          </a:prstGeom>
          <a:solidFill>
            <a:srgbClr val="929292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61028" y="5419019"/>
            <a:ext cx="3697336" cy="116427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anchor="ctr">
            <a:normAutofit fontScale="62500" lnSpcReduction="20000"/>
          </a:bodyPr>
          <a:lstStyle/>
          <a:p>
            <a:pPr algn="ctr"/>
            <a:r>
              <a:rPr lang="es-ES" sz="2100" dirty="0">
                <a:ln>
                  <a:solidFill>
                    <a:schemeClr val="accent1"/>
                  </a:solidFill>
                </a:ln>
                <a:solidFill>
                  <a:sysClr val="windowText" lastClr="000000"/>
                </a:solidFill>
              </a:rPr>
              <a:t>Tania </a:t>
            </a:r>
            <a:r>
              <a:rPr lang="es-ES" sz="2100" dirty="0" err="1">
                <a:ln>
                  <a:solidFill>
                    <a:schemeClr val="accent1"/>
                  </a:solidFill>
                </a:ln>
                <a:solidFill>
                  <a:sysClr val="windowText" lastClr="000000"/>
                </a:solidFill>
              </a:rPr>
              <a:t>naanous</a:t>
            </a:r>
            <a:endParaRPr lang="es-ES" sz="2100" dirty="0">
              <a:ln>
                <a:solidFill>
                  <a:schemeClr val="accent1"/>
                </a:solidFill>
              </a:ln>
              <a:solidFill>
                <a:sysClr val="windowText" lastClr="000000"/>
              </a:solidFill>
            </a:endParaRPr>
          </a:p>
          <a:p>
            <a:pPr algn="ctr"/>
            <a:r>
              <a:rPr lang="es-ES" sz="2100" dirty="0">
                <a:ln>
                  <a:solidFill>
                    <a:schemeClr val="accent1"/>
                  </a:solidFill>
                </a:ln>
                <a:solidFill>
                  <a:sysClr val="windowText" lastClr="000000"/>
                </a:solidFill>
              </a:rPr>
              <a:t>Michelle </a:t>
            </a:r>
            <a:r>
              <a:rPr lang="es-ES" sz="2100" dirty="0" err="1">
                <a:ln>
                  <a:solidFill>
                    <a:schemeClr val="accent1"/>
                  </a:solidFill>
                </a:ln>
                <a:solidFill>
                  <a:sysClr val="windowText" lastClr="000000"/>
                </a:solidFill>
              </a:rPr>
              <a:t>kawa</a:t>
            </a:r>
            <a:endParaRPr lang="es-ES" sz="2100" dirty="0">
              <a:ln>
                <a:solidFill>
                  <a:schemeClr val="accent1"/>
                </a:solidFill>
              </a:ln>
              <a:solidFill>
                <a:sysClr val="windowText" lastClr="000000"/>
              </a:solidFill>
            </a:endParaRPr>
          </a:p>
          <a:p>
            <a:pPr algn="ctr"/>
            <a:r>
              <a:rPr lang="es-ES" sz="2100" dirty="0">
                <a:ln>
                  <a:solidFill>
                    <a:schemeClr val="accent1"/>
                  </a:solidFill>
                </a:ln>
                <a:solidFill>
                  <a:sysClr val="windowText" lastClr="000000"/>
                </a:solidFill>
              </a:rPr>
              <a:t>Luisa castillo</a:t>
            </a:r>
          </a:p>
          <a:p>
            <a:pPr algn="ctr"/>
            <a:r>
              <a:rPr lang="es-ES" sz="2100" dirty="0">
                <a:ln>
                  <a:solidFill>
                    <a:schemeClr val="accent1"/>
                  </a:solidFill>
                </a:ln>
                <a:solidFill>
                  <a:sysClr val="windowText" lastClr="000000"/>
                </a:solidFill>
              </a:rPr>
              <a:t>JORGE OCHOA </a:t>
            </a:r>
          </a:p>
        </p:txBody>
      </p:sp>
      <p:sp>
        <p:nvSpPr>
          <p:cNvPr id="12" name="Round Single Corner Rectangle 11">
            <a:extLst>
              <a:ext uri="{FF2B5EF4-FFF2-40B4-BE49-F238E27FC236}">
                <a16:creationId xmlns:a16="http://schemas.microsoft.com/office/drawing/2014/main" xmlns="" id="{5BE337B2-6F83-CB45-8289-71573C424EEB}"/>
              </a:ext>
            </a:extLst>
          </p:cNvPr>
          <p:cNvSpPr/>
          <p:nvPr/>
        </p:nvSpPr>
        <p:spPr>
          <a:xfrm>
            <a:off x="6016620" y="275694"/>
            <a:ext cx="2886685" cy="3891572"/>
          </a:xfrm>
          <a:prstGeom prst="round1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91762" y="151119"/>
            <a:ext cx="8352238" cy="3371289"/>
          </a:xfrm>
        </p:spPr>
        <p:txBody>
          <a:bodyPr anchor="ctr">
            <a:normAutofit/>
          </a:bodyPr>
          <a:lstStyle/>
          <a:p>
            <a:r>
              <a:rPr lang="es-ES" sz="4400" dirty="0">
                <a:solidFill>
                  <a:schemeClr val="tx2"/>
                </a:solidFill>
              </a:rPr>
              <a:t>TALLER DE Técnicas Experienciales de Construcción de Paz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7104B5D3-D0C8-734E-B8E8-820EDA198EFC}"/>
              </a:ext>
            </a:extLst>
          </p:cNvPr>
          <p:cNvSpPr txBox="1">
            <a:spLocks/>
          </p:cNvSpPr>
          <p:nvPr/>
        </p:nvSpPr>
        <p:spPr>
          <a:xfrm>
            <a:off x="431394" y="5567438"/>
            <a:ext cx="3340358" cy="129056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000" b="1" dirty="0">
                <a:solidFill>
                  <a:schemeClr val="bg1"/>
                </a:solidFill>
              </a:rPr>
              <a:t>“</a:t>
            </a:r>
            <a:r>
              <a:rPr lang="es-ES" sz="2000" b="1" dirty="0" err="1">
                <a:solidFill>
                  <a:schemeClr val="bg1"/>
                </a:solidFill>
              </a:rPr>
              <a:t>peace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is</a:t>
            </a:r>
            <a:r>
              <a:rPr lang="es-ES" sz="2000" b="1" dirty="0">
                <a:solidFill>
                  <a:schemeClr val="bg1"/>
                </a:solidFill>
              </a:rPr>
              <a:t> a </a:t>
            </a:r>
            <a:r>
              <a:rPr lang="es-ES" sz="2000" b="1" dirty="0" err="1">
                <a:solidFill>
                  <a:schemeClr val="bg1"/>
                </a:solidFill>
              </a:rPr>
              <a:t>process</a:t>
            </a:r>
            <a:r>
              <a:rPr lang="es-ES" sz="2000" b="1" dirty="0">
                <a:solidFill>
                  <a:schemeClr val="bg1"/>
                </a:solidFill>
              </a:rPr>
              <a:t>, </a:t>
            </a:r>
            <a:r>
              <a:rPr lang="es-ES" sz="2000" b="1" dirty="0" err="1">
                <a:solidFill>
                  <a:schemeClr val="bg1"/>
                </a:solidFill>
              </a:rPr>
              <a:t>not</a:t>
            </a:r>
            <a:r>
              <a:rPr lang="es-ES" sz="2000" b="1" dirty="0">
                <a:solidFill>
                  <a:schemeClr val="bg1"/>
                </a:solidFill>
              </a:rPr>
              <a:t> a </a:t>
            </a:r>
            <a:r>
              <a:rPr lang="es-ES" sz="2000" b="1" dirty="0" err="1">
                <a:solidFill>
                  <a:schemeClr val="bg1"/>
                </a:solidFill>
              </a:rPr>
              <a:t>destination</a:t>
            </a:r>
            <a:r>
              <a:rPr lang="es-ES" sz="2000" b="1" dirty="0">
                <a:solidFill>
                  <a:schemeClr val="bg1"/>
                </a:solidFill>
              </a:rPr>
              <a:t>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18E0686-7BC8-2346-8C59-F9E89CBF1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3865" y="66947"/>
            <a:ext cx="2140135" cy="160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70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3539" y="712936"/>
            <a:ext cx="6916921" cy="3903332"/>
          </a:xfrm>
        </p:spPr>
        <p:txBody>
          <a:bodyPr anchor="t">
            <a:normAutofit/>
          </a:bodyPr>
          <a:lstStyle/>
          <a:p>
            <a:r>
              <a:rPr lang="es-ES" sz="3500" dirty="0"/>
              <a:t>Ventajas del Aprendizaje Experiencial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1389" y="2219949"/>
            <a:ext cx="4155700" cy="3903332"/>
          </a:xfrm>
          <a:ln w="57150">
            <a:solidFill>
              <a:schemeClr val="accent1">
                <a:lumMod val="90000"/>
              </a:schemeClr>
            </a:solidFill>
          </a:ln>
        </p:spPr>
        <p:txBody>
          <a:bodyPr anchor="t">
            <a:normAutofit fontScale="92500" lnSpcReduction="10000"/>
          </a:bodyPr>
          <a:lstStyle/>
          <a:p>
            <a:r>
              <a:rPr lang="es-ES" sz="2000" dirty="0"/>
              <a:t>Construye un lenguaje común</a:t>
            </a:r>
          </a:p>
          <a:p>
            <a:r>
              <a:rPr lang="es-ES" sz="2000" dirty="0"/>
              <a:t>Todos están en igualdad de circunstancias</a:t>
            </a:r>
          </a:p>
          <a:p>
            <a:r>
              <a:rPr lang="es-ES" sz="2000" dirty="0"/>
              <a:t>Se desarrollan relaciones rápidamente</a:t>
            </a:r>
          </a:p>
          <a:p>
            <a:r>
              <a:rPr lang="es-ES" sz="2000" dirty="0"/>
              <a:t>Nos mueve de lo normal al desorden</a:t>
            </a:r>
          </a:p>
          <a:p>
            <a:r>
              <a:rPr lang="es-ES" sz="2000" dirty="0"/>
              <a:t>Nos ayuda a identificar patrones de comportamiento.</a:t>
            </a:r>
          </a:p>
          <a:p>
            <a:r>
              <a:rPr lang="es-ES" sz="2000" dirty="0"/>
              <a:t>Nos da oportunidad de “</a:t>
            </a:r>
            <a:r>
              <a:rPr lang="es-ES" sz="2000" dirty="0" err="1"/>
              <a:t>step</a:t>
            </a:r>
            <a:r>
              <a:rPr lang="es-ES" sz="2000" dirty="0"/>
              <a:t> back” y observar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xmlns="" id="{4E732729-56B3-0741-974C-036898AD7127}"/>
              </a:ext>
            </a:extLst>
          </p:cNvPr>
          <p:cNvSpPr txBox="1">
            <a:spLocks/>
          </p:cNvSpPr>
          <p:nvPr/>
        </p:nvSpPr>
        <p:spPr>
          <a:xfrm>
            <a:off x="4706913" y="2241732"/>
            <a:ext cx="4290611" cy="3881549"/>
          </a:xfrm>
          <a:prstGeom prst="rect">
            <a:avLst/>
          </a:prstGeom>
          <a:noFill/>
          <a:ln w="53975">
            <a:solidFill>
              <a:schemeClr val="accent1">
                <a:lumMod val="9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000" dirty="0"/>
          </a:p>
          <a:p>
            <a:r>
              <a:rPr lang="es-ES" sz="2000" dirty="0"/>
              <a:t>Simula caos y crisis en un ambiente protegido</a:t>
            </a:r>
          </a:p>
          <a:p>
            <a:r>
              <a:rPr lang="es-ES" sz="2000" dirty="0"/>
              <a:t>El aprendizaje se imprime en nuestro cuerpo</a:t>
            </a:r>
          </a:p>
          <a:p>
            <a:r>
              <a:rPr lang="es-ES" sz="2000" dirty="0"/>
              <a:t>Toma de riesgos: nos saca de nuestra zona de confort</a:t>
            </a:r>
          </a:p>
          <a:p>
            <a:r>
              <a:rPr lang="es-ES" sz="2000" dirty="0"/>
              <a:t>Oportunidad para desarrollar o conocer otras fortalezas</a:t>
            </a:r>
          </a:p>
          <a:p>
            <a:r>
              <a:rPr lang="es-ES" sz="2000" dirty="0"/>
              <a:t>Es divertido</a:t>
            </a:r>
          </a:p>
          <a:p>
            <a:endParaRPr lang="es-ES" dirty="0"/>
          </a:p>
          <a:p>
            <a:pPr marL="0" indent="0">
              <a:buFont typeface="Wingdings 2" charset="2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0285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>
            <a:normAutofit/>
          </a:bodyPr>
          <a:lstStyle/>
          <a:p>
            <a:r>
              <a:rPr lang="es-ES" b="1">
                <a:solidFill>
                  <a:srgbClr val="FFFEFF"/>
                </a:solidFill>
              </a:rPr>
              <a:t>¿Qué es Construcción de Paz Experiencial?</a:t>
            </a:r>
          </a:p>
        </p:txBody>
      </p:sp>
      <p:graphicFrame>
        <p:nvGraphicFramePr>
          <p:cNvPr id="14" name="Marcador de contenido 2">
            <a:extLst>
              <a:ext uri="{FF2B5EF4-FFF2-40B4-BE49-F238E27FC236}">
                <a16:creationId xmlns:a16="http://schemas.microsoft.com/office/drawing/2014/main" xmlns="" id="{0AFECF51-AC26-0642-9525-4EDF0A333B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1784547"/>
              </p:ext>
            </p:extLst>
          </p:nvPr>
        </p:nvGraphicFramePr>
        <p:xfrm>
          <a:off x="543226" y="1715956"/>
          <a:ext cx="816488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6057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E2B7D02C-F642-492B-8E97-FDE1C0FDA3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2D0BA34-24BC-4C63-945A-90AA854E19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4900" y="453642"/>
            <a:ext cx="8474200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647415D-11C2-4BA0-A3EE-E0DA219B3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4900" y="5878019"/>
            <a:ext cx="8474200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5E25C54-DD54-CF49-8080-A8CE6A8B1C48}"/>
              </a:ext>
            </a:extLst>
          </p:cNvPr>
          <p:cNvGrpSpPr/>
          <p:nvPr/>
        </p:nvGrpSpPr>
        <p:grpSpPr>
          <a:xfrm>
            <a:off x="675806" y="1171329"/>
            <a:ext cx="7370477" cy="4601981"/>
            <a:chOff x="705786" y="2013844"/>
            <a:chExt cx="7370477" cy="4601981"/>
          </a:xfrm>
        </p:grpSpPr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xmlns="" id="{D923AEDC-8D64-5241-B98C-6AA77091A039}"/>
                </a:ext>
              </a:extLst>
            </p:cNvPr>
            <p:cNvSpPr/>
            <p:nvPr/>
          </p:nvSpPr>
          <p:spPr>
            <a:xfrm>
              <a:off x="1821304" y="2013844"/>
              <a:ext cx="5501390" cy="4601981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xmlns="" id="{005A6FFC-287C-E34A-9BA8-3700D71F3057}"/>
                </a:ext>
              </a:extLst>
            </p:cNvPr>
            <p:cNvSpPr/>
            <p:nvPr/>
          </p:nvSpPr>
          <p:spPr>
            <a:xfrm>
              <a:off x="2622029" y="2923082"/>
              <a:ext cx="3899941" cy="3247444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xmlns="" id="{0E201089-EE07-4F42-8515-D2399DE52A36}"/>
                </a:ext>
              </a:extLst>
            </p:cNvPr>
            <p:cNvSpPr/>
            <p:nvPr/>
          </p:nvSpPr>
          <p:spPr>
            <a:xfrm>
              <a:off x="3124199" y="3429000"/>
              <a:ext cx="2895601" cy="2487117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xmlns="" id="{4A634437-5F87-5043-87E8-F0256A830F5B}"/>
                </a:ext>
              </a:extLst>
            </p:cNvPr>
            <p:cNvSpPr/>
            <p:nvPr/>
          </p:nvSpPr>
          <p:spPr>
            <a:xfrm>
              <a:off x="3631404" y="4165653"/>
              <a:ext cx="1838756" cy="145895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7CA0E86B-9E34-324D-BB94-488C4870E61B}"/>
                </a:ext>
              </a:extLst>
            </p:cNvPr>
            <p:cNvSpPr txBox="1"/>
            <p:nvPr/>
          </p:nvSpPr>
          <p:spPr>
            <a:xfrm>
              <a:off x="5277786" y="2158586"/>
              <a:ext cx="14337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ENTORNO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090B552A-34EA-B34C-BF7E-795F03DF4E1D}"/>
                </a:ext>
              </a:extLst>
            </p:cNvPr>
            <p:cNvSpPr txBox="1"/>
            <p:nvPr/>
          </p:nvSpPr>
          <p:spPr>
            <a:xfrm>
              <a:off x="5587895" y="3057995"/>
              <a:ext cx="2488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COMUNIDAD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596AA891-ECC6-1341-9C1C-B997BE1D7454}"/>
                </a:ext>
              </a:extLst>
            </p:cNvPr>
            <p:cNvSpPr txBox="1"/>
            <p:nvPr/>
          </p:nvSpPr>
          <p:spPr>
            <a:xfrm>
              <a:off x="1190468" y="4558049"/>
              <a:ext cx="2488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EL OTRO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C7A893FC-BFE0-6647-8199-9A89AB9B4B9C}"/>
                </a:ext>
              </a:extLst>
            </p:cNvPr>
            <p:cNvSpPr txBox="1"/>
            <p:nvPr/>
          </p:nvSpPr>
          <p:spPr>
            <a:xfrm>
              <a:off x="705786" y="5289196"/>
              <a:ext cx="1586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UNO MISMO 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xmlns="" id="{235B0C35-CC99-F047-8936-3AC48307D128}"/>
                </a:ext>
              </a:extLst>
            </p:cNvPr>
            <p:cNvCxnSpPr/>
            <p:nvPr/>
          </p:nvCxnSpPr>
          <p:spPr>
            <a:xfrm>
              <a:off x="4636177" y="2328942"/>
              <a:ext cx="5953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xmlns="" id="{7A5AFE29-2AE6-8D42-A0E1-EDB0DEA299DC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 flipV="1">
              <a:off x="4682396" y="3242661"/>
              <a:ext cx="905499" cy="137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xmlns="" id="{43463D8E-5D06-0441-AB1F-F25EB89E61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92246" y="4738962"/>
              <a:ext cx="16014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xmlns="" id="{BB1989F5-D23B-DE4A-B0BA-B9EDC97890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11049" y="5473862"/>
              <a:ext cx="183938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C2A754F-89ED-D145-8DE6-17C7A40054D8}"/>
              </a:ext>
            </a:extLst>
          </p:cNvPr>
          <p:cNvSpPr/>
          <p:nvPr/>
        </p:nvSpPr>
        <p:spPr>
          <a:xfrm>
            <a:off x="441037" y="1019922"/>
            <a:ext cx="3113662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ES" sz="2000" dirty="0"/>
              <a:t>El aprendizaje experiencial se debe dar en 4 marcos:</a:t>
            </a:r>
          </a:p>
        </p:txBody>
      </p:sp>
    </p:spTree>
    <p:extLst>
      <p:ext uri="{BB962C8B-B14F-4D97-AF65-F5344CB8AC3E}">
        <p14:creationId xmlns:p14="http://schemas.microsoft.com/office/powerpoint/2010/main" val="365083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0">
            <a:extLst>
              <a:ext uri="{FF2B5EF4-FFF2-40B4-BE49-F238E27FC236}">
                <a16:creationId xmlns:a16="http://schemas.microsoft.com/office/drawing/2014/main" xmlns="" id="{E2B7D02C-F642-492B-8E97-FDE1C0FDA3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2524" y="1011320"/>
            <a:ext cx="7418952" cy="512708"/>
          </a:xfrm>
        </p:spPr>
        <p:txBody>
          <a:bodyPr anchor="t">
            <a:normAutofit fontScale="90000"/>
          </a:bodyPr>
          <a:lstStyle/>
          <a:p>
            <a:r>
              <a:rPr lang="es-ES" sz="3500" dirty="0">
                <a:solidFill>
                  <a:schemeClr val="accent5">
                    <a:lumMod val="50000"/>
                  </a:schemeClr>
                </a:solidFill>
              </a:rPr>
              <a:t>Uno mismo                      el otro </a:t>
            </a:r>
          </a:p>
        </p:txBody>
      </p:sp>
      <p:sp>
        <p:nvSpPr>
          <p:cNvPr id="32" name="Rectangle 22">
            <a:extLst>
              <a:ext uri="{FF2B5EF4-FFF2-40B4-BE49-F238E27FC236}">
                <a16:creationId xmlns:a16="http://schemas.microsoft.com/office/drawing/2014/main" xmlns="" id="{A2D0BA34-24BC-4C63-945A-90AA854E19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4900" y="453642"/>
            <a:ext cx="8474200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3717" y="1666452"/>
            <a:ext cx="3907505" cy="3903331"/>
          </a:xfrm>
          <a:ln w="57150">
            <a:noFill/>
          </a:ln>
        </p:spPr>
        <p:txBody>
          <a:bodyPr anchor="t">
            <a:normAutofit lnSpcReduction="10000"/>
          </a:bodyPr>
          <a:lstStyle/>
          <a:p>
            <a:pPr algn="just">
              <a:buClr>
                <a:schemeClr val="accent2">
                  <a:lumMod val="75000"/>
                </a:schemeClr>
              </a:buClr>
              <a:buSzPct val="50000"/>
            </a:pPr>
            <a:r>
              <a:rPr lang="es-ES" sz="1700" dirty="0"/>
              <a:t>Para construir paz o resolver conflicto es necesario que haya entendimiento y conciencia de uno mismo. </a:t>
            </a:r>
          </a:p>
          <a:p>
            <a:pPr algn="just">
              <a:buClr>
                <a:schemeClr val="accent2">
                  <a:lumMod val="75000"/>
                </a:schemeClr>
              </a:buClr>
              <a:buSzPct val="50000"/>
            </a:pPr>
            <a:r>
              <a:rPr lang="es-ES" sz="1700" dirty="0"/>
              <a:t>Cómo nuestra propia historia, sentido de identidad, conflicto y estilo de liderazgo, contribuye o inclusive frena nuestro trabajo como constructor de paz.</a:t>
            </a:r>
          </a:p>
          <a:p>
            <a:pPr algn="just">
              <a:buClr>
                <a:schemeClr val="accent2">
                  <a:lumMod val="75000"/>
                </a:schemeClr>
              </a:buClr>
              <a:buSzPct val="50000"/>
            </a:pPr>
            <a:r>
              <a:rPr lang="es-ES" sz="1700" dirty="0"/>
              <a:t>El aprendizaje experiencial utiliza todo el cuerpo y 	nos hacer conscientes de sensaciones, emociones y estados de ánimo.</a:t>
            </a:r>
          </a:p>
        </p:txBody>
      </p:sp>
      <p:sp>
        <p:nvSpPr>
          <p:cNvPr id="33" name="Rectangle 24">
            <a:extLst>
              <a:ext uri="{FF2B5EF4-FFF2-40B4-BE49-F238E27FC236}">
                <a16:creationId xmlns:a16="http://schemas.microsoft.com/office/drawing/2014/main" xmlns="" id="{0647415D-11C2-4BA0-A3EE-E0DA219B3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4900" y="5878019"/>
            <a:ext cx="8474200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3E54ADAC-2140-504B-BF67-6974D82EC469}"/>
              </a:ext>
            </a:extLst>
          </p:cNvPr>
          <p:cNvCxnSpPr/>
          <p:nvPr/>
        </p:nvCxnSpPr>
        <p:spPr>
          <a:xfrm>
            <a:off x="4527029" y="1540239"/>
            <a:ext cx="0" cy="37775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CF6B6ED-780E-7843-BE17-F9FD2C927C16}"/>
              </a:ext>
            </a:extLst>
          </p:cNvPr>
          <p:cNvSpPr/>
          <p:nvPr/>
        </p:nvSpPr>
        <p:spPr>
          <a:xfrm>
            <a:off x="4616972" y="1694513"/>
            <a:ext cx="4293307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s-ES" sz="1700" dirty="0"/>
              <a:t>Para que exista conflicto es necesario que exista otro individuo. Para construir paz es necesario forjar una relación con el otro.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00000"/>
              <a:buFont typeface="Wingdings" pitchFamily="2" charset="2"/>
              <a:buChar char="§"/>
            </a:pPr>
            <a:endParaRPr lang="es-ES" sz="1700" dirty="0"/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s-ES" sz="1700" dirty="0"/>
              <a:t>“La práctica de la compasión consiste en moverse de nosotros mismos a los demás, del </a:t>
            </a:r>
            <a:r>
              <a:rPr lang="es-ES" sz="1700" i="1" dirty="0"/>
              <a:t>yo</a:t>
            </a:r>
            <a:r>
              <a:rPr lang="es-ES" sz="1700" dirty="0"/>
              <a:t> al </a:t>
            </a:r>
            <a:r>
              <a:rPr lang="es-ES" sz="1700" i="1" dirty="0"/>
              <a:t>nosotros</a:t>
            </a:r>
            <a:r>
              <a:rPr lang="es-ES" sz="1700" dirty="0"/>
              <a:t>” (</a:t>
            </a:r>
            <a:r>
              <a:rPr lang="es-ES" sz="1700" dirty="0" err="1"/>
              <a:t>Meng</a:t>
            </a:r>
            <a:r>
              <a:rPr lang="es-ES" sz="1700" dirty="0"/>
              <a:t> </a:t>
            </a:r>
            <a:r>
              <a:rPr lang="es-ES" sz="1700" dirty="0" err="1"/>
              <a:t>Tang</a:t>
            </a:r>
            <a:r>
              <a:rPr lang="es-ES" sz="1700" dirty="0"/>
              <a:t>, 2012)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FF0AA541-5600-FD49-9498-4D65AAC7CA5C}"/>
              </a:ext>
            </a:extLst>
          </p:cNvPr>
          <p:cNvCxnSpPr/>
          <p:nvPr/>
        </p:nvCxnSpPr>
        <p:spPr>
          <a:xfrm>
            <a:off x="862524" y="1540239"/>
            <a:ext cx="2465292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2316EEB4-27AD-374A-B7E9-49C5B66625FF}"/>
              </a:ext>
            </a:extLst>
          </p:cNvPr>
          <p:cNvCxnSpPr/>
          <p:nvPr/>
        </p:nvCxnSpPr>
        <p:spPr>
          <a:xfrm>
            <a:off x="5227159" y="1524028"/>
            <a:ext cx="2465292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143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2524" y="1011320"/>
            <a:ext cx="7418952" cy="512708"/>
          </a:xfrm>
        </p:spPr>
        <p:txBody>
          <a:bodyPr anchor="t">
            <a:normAutofit fontScale="90000"/>
          </a:bodyPr>
          <a:lstStyle/>
          <a:p>
            <a:r>
              <a:rPr lang="es-ES" sz="35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Comunidad              entorno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8733" y="1943349"/>
            <a:ext cx="4293307" cy="3903331"/>
          </a:xfrm>
          <a:ln w="57150">
            <a:noFill/>
          </a:ln>
        </p:spPr>
        <p:txBody>
          <a:bodyPr anchor="t">
            <a:noAutofit/>
          </a:bodyPr>
          <a:lstStyle/>
          <a:p>
            <a:pPr marL="0" indent="0">
              <a:buSzPct val="50000"/>
              <a:buNone/>
            </a:pPr>
            <a:endParaRPr lang="es-ES" dirty="0">
              <a:latin typeface="+mj-lt"/>
            </a:endParaRPr>
          </a:p>
          <a:p>
            <a:pPr>
              <a:buSzPct val="50000"/>
            </a:pPr>
            <a:r>
              <a:rPr lang="es-ES" dirty="0">
                <a:latin typeface="+mj-lt"/>
              </a:rPr>
              <a:t>Sobre el yo y el otro, esta la red de relaciones que conforman una comunidad.</a:t>
            </a:r>
          </a:p>
          <a:p>
            <a:pPr>
              <a:buSzPct val="50000"/>
            </a:pPr>
            <a:r>
              <a:rPr lang="es-ES" dirty="0">
                <a:latin typeface="+mj-lt"/>
              </a:rPr>
              <a:t>En la medida que muchas personas interactúan y trabajan por una misma meta, aprendemos lo que se necesita en una comunidad para que haya paz. </a:t>
            </a:r>
          </a:p>
          <a:p>
            <a:pPr marL="0" indent="0">
              <a:buClr>
                <a:schemeClr val="tx1"/>
              </a:buClr>
              <a:buSzPct val="50000"/>
              <a:buNone/>
            </a:pPr>
            <a:r>
              <a:rPr lang="es-ES" i="1" dirty="0">
                <a:latin typeface="+mj-lt"/>
              </a:rPr>
              <a:t>“Nunca dudes de que un pequeño grupo de ciudadanos considerados y comprometidos, pueden cambiar el mundo; de hecho, es lo único que lo ha logrado” </a:t>
            </a:r>
            <a:r>
              <a:rPr lang="es-ES" dirty="0">
                <a:latin typeface="+mj-lt"/>
              </a:rPr>
              <a:t>(Margaret Mead)</a:t>
            </a:r>
            <a:endParaRPr lang="en-US" dirty="0">
              <a:latin typeface="+mj-lt"/>
            </a:endParaRPr>
          </a:p>
          <a:p>
            <a:pPr>
              <a:buSzPct val="50000"/>
            </a:pPr>
            <a:endParaRPr lang="en-US" dirty="0">
              <a:latin typeface="+mj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3E54ADAC-2140-504B-BF67-6974D82EC469}"/>
              </a:ext>
            </a:extLst>
          </p:cNvPr>
          <p:cNvCxnSpPr/>
          <p:nvPr/>
        </p:nvCxnSpPr>
        <p:spPr>
          <a:xfrm>
            <a:off x="4572000" y="2209855"/>
            <a:ext cx="0" cy="37775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CF6B6ED-780E-7843-BE17-F9FD2C927C16}"/>
              </a:ext>
            </a:extLst>
          </p:cNvPr>
          <p:cNvSpPr/>
          <p:nvPr/>
        </p:nvSpPr>
        <p:spPr>
          <a:xfrm>
            <a:off x="4616972" y="2161127"/>
            <a:ext cx="429330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+mj-lt"/>
              </a:rPr>
              <a:t>El entorno es el maestro, el set y el contexto de aprendizaje. Trabajar en exteriores provee de raras oportunidades para encontrar y experimentar metáforas que se conectan con nuestro conocimiento.</a:t>
            </a:r>
          </a:p>
          <a:p>
            <a:pPr algn="just"/>
            <a:endParaRPr lang="es-ES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+mj-lt"/>
              </a:rPr>
              <a:t>La naturaleza provee de un espacio de meditación, relajación, recarga de energía.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+mj-lt"/>
              </a:rPr>
              <a:t>La naturaleza es una oportunidad de retos </a:t>
            </a:r>
            <a:r>
              <a:rPr lang="es-ES">
                <a:latin typeface="+mj-lt"/>
              </a:rPr>
              <a:t>y en </a:t>
            </a:r>
            <a:r>
              <a:rPr lang="es-ES" dirty="0">
                <a:latin typeface="+mj-lt"/>
              </a:rPr>
              <a:t>construcción de paz.</a:t>
            </a:r>
          </a:p>
        </p:txBody>
      </p:sp>
    </p:spTree>
    <p:extLst>
      <p:ext uri="{BB962C8B-B14F-4D97-AF65-F5344CB8AC3E}">
        <p14:creationId xmlns:p14="http://schemas.microsoft.com/office/powerpoint/2010/main" val="1887335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/>
              <a:t>Ciclo del Aprendizaje Experiencial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9215" y="1940390"/>
            <a:ext cx="3927212" cy="19109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2000" dirty="0">
                <a:latin typeface="+mj-lt"/>
              </a:rPr>
              <a:t>La construcción de paz experiencial se basa en la teoría de aprendizaje experiencial de David </a:t>
            </a:r>
            <a:r>
              <a:rPr lang="es-ES" sz="2000" dirty="0" err="1">
                <a:latin typeface="+mj-lt"/>
              </a:rPr>
              <a:t>Kolb</a:t>
            </a:r>
            <a:r>
              <a:rPr lang="es-ES" sz="2000" dirty="0">
                <a:latin typeface="+mj-lt"/>
              </a:rPr>
              <a:t>. </a:t>
            </a:r>
          </a:p>
          <a:p>
            <a:pPr marL="0" indent="0">
              <a:buNone/>
            </a:pPr>
            <a:r>
              <a:rPr lang="es-ES" sz="2000" b="1" dirty="0">
                <a:latin typeface="+mj-lt"/>
              </a:rPr>
              <a:t>Este modelo muestra el siguiente proceso: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xmlns="" id="{EEF1E4D8-B2AF-5543-8DBB-C6ADE5CC5E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9602970"/>
              </p:ext>
            </p:extLst>
          </p:nvPr>
        </p:nvGraphicFramePr>
        <p:xfrm>
          <a:off x="2785826" y="2090768"/>
          <a:ext cx="6358174" cy="4079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0329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xmlns="" id="{E2B7D02C-F642-492B-8E97-FDE1C0FDA3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A2D0BA34-24BC-4C63-945A-90AA854E19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4900" y="453642"/>
            <a:ext cx="8474200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xmlns="" id="{9B9886F2-90F3-294B-991E-6EA1FBCD16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6285252"/>
              </p:ext>
            </p:extLst>
          </p:nvPr>
        </p:nvGraphicFramePr>
        <p:xfrm>
          <a:off x="1161716" y="1081508"/>
          <a:ext cx="7647384" cy="4762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0647415D-11C2-4BA0-A3EE-E0DA219B3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4900" y="5878019"/>
            <a:ext cx="8474200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B060C15-9E11-CB4D-9E37-AB93F4FB9D1B}"/>
              </a:ext>
            </a:extLst>
          </p:cNvPr>
          <p:cNvSpPr txBox="1"/>
          <p:nvPr/>
        </p:nvSpPr>
        <p:spPr>
          <a:xfrm>
            <a:off x="1446673" y="819827"/>
            <a:ext cx="6735101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2">
                    <a:lumMod val="50000"/>
                  </a:schemeClr>
                </a:solidFill>
              </a:rPr>
              <a:t>E</a:t>
            </a:r>
            <a:r>
              <a:rPr lang="en-US" sz="7200" dirty="0">
                <a:solidFill>
                  <a:schemeClr val="accent6"/>
                </a:solidFill>
              </a:rPr>
              <a:t>      </a:t>
            </a:r>
            <a:r>
              <a:rPr lang="en-US" sz="7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7200" dirty="0">
                <a:solidFill>
                  <a:schemeClr val="accent6"/>
                </a:solidFill>
              </a:rPr>
              <a:t>     R </a:t>
            </a:r>
            <a:r>
              <a:rPr lang="en-US" sz="7200" dirty="0" smtClean="0">
                <a:solidFill>
                  <a:schemeClr val="accent6"/>
                </a:solidFill>
              </a:rPr>
              <a:t>     </a:t>
            </a:r>
            <a:r>
              <a:rPr lang="en-US" sz="7200" dirty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en-US" sz="7200" dirty="0">
                <a:solidFill>
                  <a:schemeClr val="accent6"/>
                </a:solidFill>
              </a:rPr>
              <a:t>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04340408-FAC8-074F-B5A3-0C20A529A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348" y="5301870"/>
            <a:ext cx="7989752" cy="1083329"/>
          </a:xfrm>
        </p:spPr>
        <p:txBody>
          <a:bodyPr/>
          <a:lstStyle/>
          <a:p>
            <a:r>
              <a:rPr lang="en-US" dirty="0"/>
              <a:t>ACTIVE LISTENING </a:t>
            </a:r>
          </a:p>
        </p:txBody>
      </p:sp>
    </p:spTree>
    <p:extLst>
      <p:ext uri="{BB962C8B-B14F-4D97-AF65-F5344CB8AC3E}">
        <p14:creationId xmlns:p14="http://schemas.microsoft.com/office/powerpoint/2010/main" val="2486411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xmlns="" id="{1BB56EB9-078F-4952-AC1F-149C7A0AE4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7043" y="702156"/>
            <a:ext cx="5418806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accent1"/>
                </a:solidFill>
              </a:rPr>
              <a:t>Leyma Gbowee </a:t>
            </a:r>
            <a:r>
              <a:rPr lang="en-US" b="1">
                <a:solidFill>
                  <a:schemeClr val="accent1"/>
                </a:solidFill>
              </a:rPr>
              <a:t>NOBEL DE LA PAZ 2011</a:t>
            </a: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xmlns="" id="{10058680-D07C-4893-B2B7-91543F18AB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B42427A-0A1F-4A55-8705-D9179F1E0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rgbClr val="E6E2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E54A6FE-D8CB-48A3-900B-053D4EBD3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220px-Leymah-gbowee-at-emu-press-conferenc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9" r="15104" b="3"/>
          <a:stretch/>
        </p:blipFill>
        <p:spPr>
          <a:xfrm>
            <a:off x="336549" y="600075"/>
            <a:ext cx="2762250" cy="57753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7044" y="1896533"/>
            <a:ext cx="5677074" cy="3962266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95000"/>
                  <a:lumOff val="5000"/>
                </a:schemeClr>
              </a:buClr>
              <a:buSzPct val="50000"/>
            </a:pPr>
            <a:r>
              <a:rPr lang="en-US"/>
              <a:t>Guerra Civil en Liberia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  <a:buSzPct val="50000"/>
            </a:pPr>
            <a:r>
              <a:rPr lang="en-US"/>
              <a:t>Dictador Charles Taylor obligaba a los niños a ser soldados “child soldiers”</a:t>
            </a:r>
          </a:p>
          <a:p>
            <a:pPr marL="0" indent="0">
              <a:buClr>
                <a:schemeClr val="tx1">
                  <a:lumMod val="95000"/>
                  <a:lumOff val="5000"/>
                </a:schemeClr>
              </a:buClr>
              <a:buSzPct val="50000"/>
              <a:buNone/>
            </a:pPr>
            <a:r>
              <a:rPr lang="en-US" b="1" u="sng">
                <a:sym typeface="Wingdings"/>
              </a:rPr>
              <a:t>"Women of Liberia Mass Action for Peace”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  <a:buSzPct val="50000"/>
            </a:pPr>
            <a:r>
              <a:rPr lang="en-US"/>
              <a:t>Se agrupó con mujeres cristianas y musulmanas que compartían sus problemas </a:t>
            </a:r>
            <a:r>
              <a:rPr lang="en-US" b="1">
                <a:sym typeface="Wingdings"/>
              </a:rPr>
              <a:t> se pidió una reunión con Taylor. </a:t>
            </a:r>
            <a:endParaRPr lang="en-US">
              <a:sym typeface="Wingdings"/>
            </a:endParaRPr>
          </a:p>
          <a:p>
            <a:pPr>
              <a:buClr>
                <a:schemeClr val="tx1">
                  <a:lumMod val="95000"/>
                  <a:lumOff val="5000"/>
                </a:schemeClr>
              </a:buClr>
              <a:buSzPct val="50000"/>
            </a:pPr>
            <a:r>
              <a:rPr lang="en-US">
                <a:sym typeface="Wingdings"/>
              </a:rPr>
              <a:t>Trataron de convencerlo de todas las formas posibles, pero él se negaba. </a:t>
            </a:r>
            <a:endParaRPr lang="en-US"/>
          </a:p>
          <a:p>
            <a:pPr>
              <a:buClr>
                <a:schemeClr val="tx1">
                  <a:lumMod val="95000"/>
                  <a:lumOff val="5000"/>
                </a:schemeClr>
              </a:buClr>
              <a:buSzPct val="500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044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527" y="724561"/>
            <a:ext cx="8913813" cy="914400"/>
          </a:xfrm>
        </p:spPr>
        <p:txBody>
          <a:bodyPr/>
          <a:lstStyle/>
          <a:p>
            <a:r>
              <a:rPr lang="en-US" dirty="0"/>
              <a:t>Firma de Paz en Ghana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9923" y="2145610"/>
            <a:ext cx="4879303" cy="4225291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buClr>
                <a:schemeClr val="tx1">
                  <a:lumMod val="95000"/>
                  <a:lumOff val="5000"/>
                </a:schemeClr>
              </a:buClr>
              <a:buSzPct val="50000"/>
            </a:pPr>
            <a:r>
              <a:rPr lang="en-US" sz="1800" dirty="0"/>
              <a:t>Taylor se </a:t>
            </a:r>
            <a:r>
              <a:rPr lang="en-US" sz="1800" dirty="0" err="1"/>
              <a:t>negaba</a:t>
            </a:r>
            <a:r>
              <a:rPr lang="en-US" sz="1800" dirty="0"/>
              <a:t> a </a:t>
            </a:r>
            <a:r>
              <a:rPr lang="en-US" sz="1800" dirty="0" err="1"/>
              <a:t>ir</a:t>
            </a:r>
            <a:r>
              <a:rPr lang="en-US" sz="1800" dirty="0"/>
              <a:t> a la Firma de Paz</a:t>
            </a:r>
          </a:p>
          <a:p>
            <a:pPr algn="just">
              <a:lnSpc>
                <a:spcPct val="80000"/>
              </a:lnSpc>
              <a:buClr>
                <a:schemeClr val="tx1">
                  <a:lumMod val="95000"/>
                  <a:lumOff val="5000"/>
                </a:schemeClr>
              </a:buClr>
              <a:buSzPct val="50000"/>
            </a:pPr>
            <a:r>
              <a:rPr lang="en-US" sz="1800" dirty="0"/>
              <a:t>Para </a:t>
            </a:r>
            <a:r>
              <a:rPr lang="en-US" sz="1800" dirty="0" err="1"/>
              <a:t>hacer</a:t>
            </a:r>
            <a:r>
              <a:rPr lang="en-US" sz="1800" dirty="0"/>
              <a:t> </a:t>
            </a:r>
            <a:r>
              <a:rPr lang="en-US" sz="1800" dirty="0" err="1"/>
              <a:t>presión</a:t>
            </a:r>
            <a:r>
              <a:rPr lang="en-US" sz="1800" dirty="0"/>
              <a:t> </a:t>
            </a:r>
            <a:r>
              <a:rPr lang="en-US" sz="1800" dirty="0" err="1"/>
              <a:t>movilizaron</a:t>
            </a:r>
            <a:r>
              <a:rPr lang="en-US" sz="1800" dirty="0"/>
              <a:t> </a:t>
            </a:r>
            <a:r>
              <a:rPr lang="en-US" sz="1800" dirty="0" err="1"/>
              <a:t>las</a:t>
            </a:r>
            <a:r>
              <a:rPr lang="en-US" sz="1800" dirty="0"/>
              <a:t> </a:t>
            </a:r>
            <a:r>
              <a:rPr lang="en-US" sz="1800" dirty="0" err="1"/>
              <a:t>mujeres</a:t>
            </a:r>
            <a:r>
              <a:rPr lang="en-US" sz="1800" dirty="0"/>
              <a:t> </a:t>
            </a:r>
            <a:r>
              <a:rPr lang="en-US" sz="1800" dirty="0">
                <a:sym typeface="Wingdings"/>
              </a:rPr>
              <a:t> </a:t>
            </a:r>
            <a:r>
              <a:rPr lang="en-US" sz="1800" b="1" dirty="0" err="1">
                <a:sym typeface="Wingdings"/>
              </a:rPr>
              <a:t>Dejaron</a:t>
            </a:r>
            <a:r>
              <a:rPr lang="en-US" sz="1800" b="1" dirty="0">
                <a:sym typeface="Wingdings"/>
              </a:rPr>
              <a:t> de </a:t>
            </a:r>
            <a:r>
              <a:rPr lang="en-US" sz="1800" b="1" dirty="0" err="1">
                <a:sym typeface="Wingdings"/>
              </a:rPr>
              <a:t>tener</a:t>
            </a:r>
            <a:r>
              <a:rPr lang="en-US" sz="1800" b="1" dirty="0">
                <a:sym typeface="Wingdings"/>
              </a:rPr>
              <a:t> </a:t>
            </a:r>
            <a:r>
              <a:rPr lang="en-US" sz="1800" b="1" dirty="0" err="1">
                <a:sym typeface="Wingdings"/>
              </a:rPr>
              <a:t>sexo</a:t>
            </a:r>
            <a:r>
              <a:rPr lang="en-US" sz="1800" b="1" dirty="0">
                <a:sym typeface="Wingdings"/>
              </a:rPr>
              <a:t> con </a:t>
            </a:r>
            <a:r>
              <a:rPr lang="en-US" sz="1800" b="1" dirty="0" err="1">
                <a:sym typeface="Wingdings"/>
              </a:rPr>
              <a:t>sus</a:t>
            </a:r>
            <a:r>
              <a:rPr lang="en-US" sz="1800" b="1" dirty="0">
                <a:sym typeface="Wingdings"/>
              </a:rPr>
              <a:t> </a:t>
            </a:r>
            <a:r>
              <a:rPr lang="en-US" sz="1800" b="1" dirty="0" err="1">
                <a:sym typeface="Wingdings"/>
              </a:rPr>
              <a:t>esposos</a:t>
            </a:r>
            <a:r>
              <a:rPr lang="en-US" sz="1800" b="1" dirty="0">
                <a:sym typeface="Wingdings"/>
              </a:rPr>
              <a:t>. </a:t>
            </a:r>
            <a:endParaRPr lang="en-US" sz="1800" dirty="0"/>
          </a:p>
          <a:p>
            <a:pPr algn="just">
              <a:lnSpc>
                <a:spcPct val="80000"/>
              </a:lnSpc>
              <a:buClr>
                <a:schemeClr val="tx1">
                  <a:lumMod val="95000"/>
                  <a:lumOff val="5000"/>
                </a:schemeClr>
              </a:buClr>
              <a:buSzPct val="50000"/>
            </a:pPr>
            <a:r>
              <a:rPr lang="en-US" sz="1800" dirty="0">
                <a:sym typeface="Wingdings"/>
              </a:rPr>
              <a:t>Los hombres se </a:t>
            </a:r>
            <a:r>
              <a:rPr lang="en-US" sz="1800" dirty="0" err="1">
                <a:sym typeface="Wingdings"/>
              </a:rPr>
              <a:t>quejaron</a:t>
            </a:r>
            <a:r>
              <a:rPr lang="en-US" sz="1800" dirty="0">
                <a:sym typeface="Wingdings"/>
              </a:rPr>
              <a:t> y Taylor </a:t>
            </a:r>
            <a:r>
              <a:rPr lang="en-US" sz="1800" dirty="0" err="1">
                <a:sym typeface="Wingdings"/>
              </a:rPr>
              <a:t>accedió</a:t>
            </a:r>
            <a:r>
              <a:rPr lang="en-US" sz="1800" dirty="0">
                <a:sym typeface="Wingdings"/>
              </a:rPr>
              <a:t> a </a:t>
            </a:r>
            <a:r>
              <a:rPr lang="en-US" sz="1800" dirty="0" err="1">
                <a:sym typeface="Wingdings"/>
              </a:rPr>
              <a:t>ir</a:t>
            </a:r>
            <a:r>
              <a:rPr lang="en-US" sz="1800" dirty="0">
                <a:sym typeface="Wingdings"/>
              </a:rPr>
              <a:t> a Ghana. La </a:t>
            </a:r>
            <a:r>
              <a:rPr lang="en-US" sz="1800" dirty="0" err="1">
                <a:sym typeface="Wingdings"/>
              </a:rPr>
              <a:t>técnica</a:t>
            </a:r>
            <a:r>
              <a:rPr lang="en-US" sz="1800" dirty="0">
                <a:sym typeface="Wingdings"/>
              </a:rPr>
              <a:t> de CT </a:t>
            </a:r>
            <a:r>
              <a:rPr lang="en-US" sz="1800" dirty="0" err="1">
                <a:sym typeface="Wingdings"/>
              </a:rPr>
              <a:t>fue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retrasar</a:t>
            </a:r>
            <a:r>
              <a:rPr lang="en-US" sz="1800" dirty="0">
                <a:sym typeface="Wingdings"/>
              </a:rPr>
              <a:t> la </a:t>
            </a:r>
            <a:r>
              <a:rPr lang="en-US" sz="1800" dirty="0" err="1">
                <a:sym typeface="Wingdings"/>
              </a:rPr>
              <a:t>negociación</a:t>
            </a:r>
            <a:r>
              <a:rPr lang="en-US" sz="1800" dirty="0">
                <a:sym typeface="Wingdings"/>
              </a:rPr>
              <a:t>.</a:t>
            </a:r>
          </a:p>
          <a:p>
            <a:pPr algn="just">
              <a:lnSpc>
                <a:spcPct val="80000"/>
              </a:lnSpc>
              <a:buClr>
                <a:schemeClr val="tx1">
                  <a:lumMod val="95000"/>
                  <a:lumOff val="5000"/>
                </a:schemeClr>
              </a:buClr>
              <a:buSzPct val="50000"/>
            </a:pPr>
            <a:r>
              <a:rPr lang="en-US" sz="1800" dirty="0" err="1">
                <a:sym typeface="Wingdings"/>
              </a:rPr>
              <a:t>Presión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para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que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mandarán</a:t>
            </a:r>
            <a:r>
              <a:rPr lang="en-US" sz="1800" dirty="0">
                <a:sym typeface="Wingdings"/>
              </a:rPr>
              <a:t> 25 </a:t>
            </a:r>
            <a:r>
              <a:rPr lang="en-US" sz="1800" dirty="0" err="1">
                <a:sym typeface="Wingdings"/>
              </a:rPr>
              <a:t>mujeres</a:t>
            </a:r>
            <a:r>
              <a:rPr lang="en-US" sz="1800" dirty="0">
                <a:sym typeface="Wingdings"/>
              </a:rPr>
              <a:t> a Ghana. </a:t>
            </a:r>
          </a:p>
          <a:p>
            <a:pPr algn="just">
              <a:lnSpc>
                <a:spcPct val="80000"/>
              </a:lnSpc>
              <a:buClr>
                <a:schemeClr val="tx1">
                  <a:lumMod val="95000"/>
                  <a:lumOff val="5000"/>
                </a:schemeClr>
              </a:buClr>
              <a:buSzPct val="50000"/>
            </a:pPr>
            <a:r>
              <a:rPr lang="en-US" sz="1800" dirty="0" err="1">
                <a:sym typeface="Wingdings"/>
              </a:rPr>
              <a:t>Interrumpieron</a:t>
            </a:r>
            <a:r>
              <a:rPr lang="en-US" sz="1800" dirty="0">
                <a:sym typeface="Wingdings"/>
              </a:rPr>
              <a:t> la </a:t>
            </a:r>
            <a:r>
              <a:rPr lang="en-US" sz="1800" dirty="0" err="1">
                <a:sym typeface="Wingdings"/>
              </a:rPr>
              <a:t>reunión</a:t>
            </a:r>
            <a:r>
              <a:rPr lang="en-US" sz="1800" dirty="0">
                <a:sym typeface="Wingdings"/>
              </a:rPr>
              <a:t> y no los </a:t>
            </a:r>
            <a:r>
              <a:rPr lang="en-US" sz="1800" dirty="0" err="1">
                <a:sym typeface="Wingdings"/>
              </a:rPr>
              <a:t>dejaron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salir</a:t>
            </a:r>
            <a:r>
              <a:rPr lang="en-US" sz="1800" dirty="0">
                <a:sym typeface="Wingdings"/>
              </a:rPr>
              <a:t> hasta </a:t>
            </a:r>
            <a:r>
              <a:rPr lang="en-US" sz="1800" dirty="0" err="1">
                <a:sym typeface="Wingdings"/>
              </a:rPr>
              <a:t>lograr</a:t>
            </a:r>
            <a:r>
              <a:rPr lang="en-US" sz="1800" dirty="0">
                <a:sym typeface="Wingdings"/>
              </a:rPr>
              <a:t> un </a:t>
            </a:r>
            <a:r>
              <a:rPr lang="en-US" sz="1800" dirty="0" err="1">
                <a:sym typeface="Wingdings"/>
              </a:rPr>
              <a:t>acuerdo</a:t>
            </a:r>
            <a:r>
              <a:rPr lang="en-US" sz="1800" dirty="0">
                <a:sym typeface="Wingdings"/>
              </a:rPr>
              <a:t>  </a:t>
            </a:r>
            <a:r>
              <a:rPr lang="en-US" sz="1800" b="1" dirty="0">
                <a:sym typeface="Wingdings"/>
              </a:rPr>
              <a:t>Se </a:t>
            </a:r>
            <a:r>
              <a:rPr lang="en-US" sz="1800" b="1" dirty="0" err="1">
                <a:sym typeface="Wingdings"/>
              </a:rPr>
              <a:t>desnudaban</a:t>
            </a:r>
            <a:r>
              <a:rPr lang="en-US" sz="1800" b="1" dirty="0">
                <a:sym typeface="Wingdings"/>
              </a:rPr>
              <a:t> </a:t>
            </a:r>
            <a:r>
              <a:rPr lang="en-US" sz="1800" b="1" dirty="0" err="1">
                <a:sym typeface="Wingdings"/>
              </a:rPr>
              <a:t>si</a:t>
            </a:r>
            <a:r>
              <a:rPr lang="en-US" sz="1800" b="1" dirty="0">
                <a:sym typeface="Wingdings"/>
              </a:rPr>
              <a:t> </a:t>
            </a:r>
            <a:r>
              <a:rPr lang="en-US" sz="1800" b="1" dirty="0" err="1">
                <a:sym typeface="Wingdings"/>
              </a:rPr>
              <a:t>trataban</a:t>
            </a:r>
            <a:r>
              <a:rPr lang="en-US" sz="1800" b="1" dirty="0">
                <a:sym typeface="Wingdings"/>
              </a:rPr>
              <a:t> de </a:t>
            </a:r>
            <a:r>
              <a:rPr lang="en-US" sz="1800" b="1" dirty="0" err="1">
                <a:sym typeface="Wingdings"/>
              </a:rPr>
              <a:t>salir</a:t>
            </a:r>
            <a:r>
              <a:rPr lang="en-US" sz="1800" dirty="0">
                <a:sym typeface="Wingdings"/>
              </a:rPr>
              <a:t> (en Africa </a:t>
            </a:r>
            <a:r>
              <a:rPr lang="en-US" sz="1800" dirty="0" err="1">
                <a:sym typeface="Wingdings"/>
              </a:rPr>
              <a:t>es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visto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como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una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desgracia</a:t>
            </a:r>
            <a:r>
              <a:rPr lang="en-US" sz="1800" dirty="0">
                <a:sym typeface="Wingdings"/>
              </a:rPr>
              <a:t>) </a:t>
            </a:r>
            <a:endParaRPr lang="en-US" sz="1800" b="1" dirty="0">
              <a:sym typeface="Wingding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19957" r="9105"/>
          <a:stretch/>
        </p:blipFill>
        <p:spPr>
          <a:xfrm>
            <a:off x="174373" y="2145610"/>
            <a:ext cx="3745550" cy="398782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41471" y="6210778"/>
            <a:ext cx="3720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sym typeface="Wingdings"/>
              </a:rPr>
              <a:t>RESULTADO  ACUERDO DE PAZ   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70336192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2524</TotalTime>
  <Words>682</Words>
  <Application>Microsoft Office PowerPoint</Application>
  <PresentationFormat>Presentación en pantalla (4:3)</PresentationFormat>
  <Paragraphs>76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Gill Sans MT</vt:lpstr>
      <vt:lpstr>Wingdings</vt:lpstr>
      <vt:lpstr>Wingdings 2</vt:lpstr>
      <vt:lpstr>Dividend</vt:lpstr>
      <vt:lpstr>TALLER DE Técnicas Experienciales de Construcción de Paz</vt:lpstr>
      <vt:lpstr>¿Qué es Construcción de Paz Experiencial?</vt:lpstr>
      <vt:lpstr>Presentación de PowerPoint</vt:lpstr>
      <vt:lpstr>Uno mismo                      el otro </vt:lpstr>
      <vt:lpstr>Comunidad              entorno </vt:lpstr>
      <vt:lpstr>Ciclo del Aprendizaje Experiencial</vt:lpstr>
      <vt:lpstr>ACTIVE LISTENING </vt:lpstr>
      <vt:lpstr>Leyma Gbowee NOBEL DE LA PAZ 2011</vt:lpstr>
      <vt:lpstr>Firma de Paz en Ghana</vt:lpstr>
      <vt:lpstr>Ventajas del Aprendizaje Experiencial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Técnicas Experienciales de Construcción de Paz</dc:title>
  <dc:creator>Microsoft Office User</dc:creator>
  <cp:lastModifiedBy>Luisa Castillo</cp:lastModifiedBy>
  <cp:revision>7</cp:revision>
  <dcterms:created xsi:type="dcterms:W3CDTF">2019-02-18T22:20:33Z</dcterms:created>
  <dcterms:modified xsi:type="dcterms:W3CDTF">2019-02-20T22:59:19Z</dcterms:modified>
</cp:coreProperties>
</file>